
<file path=[Content_Types].xml><?xml version="1.0" encoding="utf-8"?>
<Types xmlns="http://schemas.openxmlformats.org/package/2006/content-types">
  <Default Extension="jpeg" ContentType="image/jpeg"/>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9"/>
  </p:notesMasterIdLst>
  <p:sldIdLst>
    <p:sldId id="329" r:id="rId4"/>
    <p:sldId id="330" r:id="rId5"/>
    <p:sldId id="331" r:id="rId6"/>
    <p:sldId id="332" r:id="rId7"/>
    <p:sldId id="263" r:id="rId8"/>
    <p:sldId id="264" r:id="rId10"/>
    <p:sldId id="265" r:id="rId11"/>
    <p:sldId id="293" r:id="rId12"/>
    <p:sldId id="257" r:id="rId13"/>
    <p:sldId id="258" r:id="rId14"/>
    <p:sldId id="259" r:id="rId15"/>
    <p:sldId id="261" r:id="rId16"/>
    <p:sldId id="262" r:id="rId17"/>
    <p:sldId id="268" r:id="rId18"/>
    <p:sldId id="280" r:id="rId19"/>
    <p:sldId id="281" r:id="rId20"/>
    <p:sldId id="279" r:id="rId21"/>
    <p:sldId id="372" r:id="rId22"/>
    <p:sldId id="282" r:id="rId23"/>
    <p:sldId id="283" r:id="rId24"/>
    <p:sldId id="285" r:id="rId25"/>
    <p:sldId id="286" r:id="rId26"/>
    <p:sldId id="288" r:id="rId27"/>
    <p:sldId id="272" r:id="rId28"/>
    <p:sldId id="294"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267"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0" clrIdx="0"/>
  <p:cmAuthor id="2"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7B5BD19-DFC5-47E7-ACC5-8F721A40B3C9}"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zh-CN" altLang="en-US"/>
        </a:p>
      </dgm:t>
    </dgm:pt>
    <dgm:pt modelId="{10BCB1B2-8F81-459C-9067-73CDE7D56FF1}">
      <dgm:prSet phldrT="[文本]" phldr="0" custT="1"/>
      <dgm:spPr/>
      <dgm:t>
        <a:bodyPr vert="horz" wrap="square"/>
        <a:p>
          <a:pPr>
            <a:lnSpc>
              <a:spcPct val="100000"/>
            </a:lnSpc>
            <a:spcBef>
              <a:spcPct val="0"/>
            </a:spcBef>
            <a:spcAft>
              <a:spcPct val="35000"/>
            </a:spcAft>
          </a:pPr>
          <a:r>
            <a:rPr lang="zh-CN" altLang="en-US" sz="26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中国特色</a:t>
          </a:r>
          <a:r>
            <a:rPr lang="en-US" altLang="zh-CN" sz="26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en-US" altLang="zh-CN" sz="26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a:p>
          <a:pPr>
            <a:lnSpc>
              <a:spcPct val="100000"/>
            </a:lnSpc>
            <a:spcBef>
              <a:spcPct val="0"/>
            </a:spcBef>
            <a:spcAft>
              <a:spcPct val="35000"/>
            </a:spcAft>
          </a:pPr>
          <a:r>
            <a:rPr lang="zh-CN" altLang="en-US" sz="26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社会主义</a:t>
          </a:r>
          <a:r>
            <a:rPr lang="en-US" altLang="zh-CN" sz="26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en-US" altLang="zh-CN" sz="26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a:p>
          <a:pPr>
            <a:lnSpc>
              <a:spcPct val="100000"/>
            </a:lnSpc>
            <a:spcBef>
              <a:spcPct val="0"/>
            </a:spcBef>
            <a:spcAft>
              <a:spcPct val="35000"/>
            </a:spcAft>
          </a:pPr>
          <a:r>
            <a:rPr lang="zh-CN" altLang="en-US" sz="26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制度</a:t>
          </a:r>
          <a:r>
            <a:rPr lang="zh-CN" altLang="en-US" sz="26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6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5D0E6CF0-0796-4D1E-9B13-49355FDD3BC4}" cxnId="{323DB08F-825B-4A57-AC92-BA14E2462B5C}" type="par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5CC12986-2014-45AA-B290-5805803B85B4}" cxnId="{323DB08F-825B-4A57-AC92-BA14E2462B5C}" type="sib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11AE006F-14BA-44C9-AB3C-9A7C428E2C0C}">
      <dgm:prSet phldrT="[文本]" phldr="0" custT="1"/>
      <dgm:spPr/>
      <dgm:t>
        <a:bodyPr vert="horz" wrap="square"/>
        <a:p>
          <a:pPr>
            <a:lnSpc>
              <a:spcPct val="100000"/>
            </a:lnSpc>
            <a:spcBef>
              <a:spcPct val="0"/>
            </a:spcBef>
            <a:spcAft>
              <a:spcPct val="35000"/>
            </a:spcAft>
          </a:pPr>
          <a:r>
            <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基本经济制度</a:t>
          </a:r>
          <a:r>
            <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96530D5D-38F4-4B11-80E2-FD0DA2261D7C}" cxnId="{71BDA30F-682E-457B-869E-F977741F8F6B}" type="parTrans">
      <dgm:prSet custT="1"/>
      <dgm:spPr/>
      <dgm:t>
        <a:bodyPr/>
        <a:lstStyle/>
        <a:p>
          <a:endParaRPr lang="zh-CN" altLang="en-US" sz="2400" b="1">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E774828B-2C5E-42A3-8FAD-734DBB72FFC0}" cxnId="{71BDA30F-682E-457B-869E-F977741F8F6B}" type="sib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CD295AD3-E20D-4F10-B9D4-17B16F9E2158}">
      <dgm:prSet phldrT="[文本]" phldr="0" custT="1"/>
      <dgm:spPr/>
      <dgm:t>
        <a:bodyPr vert="horz" wrap="square"/>
        <a:p>
          <a:pPr>
            <a:lnSpc>
              <a:spcPct val="100000"/>
            </a:lnSpc>
            <a:spcBef>
              <a:spcPct val="0"/>
            </a:spcBef>
            <a:spcAft>
              <a:spcPct val="35000"/>
            </a:spcAft>
          </a:pPr>
          <a:r>
            <a:rPr lang="en-US" altLang="zh-CN" sz="2300" b="1" dirty="0" smtClean="0">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en-US" altLang="zh-CN" sz="2300" b="1" dirty="0" smtClean="0">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22174CC5-2B92-4881-A24B-F5442820E566}" cxnId="{994870B9-4DEC-4F20-A6EC-E4E71981F4D3}" type="parTrans">
      <dgm:prSet/>
      <dgm:spPr/>
      <dgm:t>
        <a:bodyPr/>
        <a:lstStyle/>
        <a:p>
          <a:endParaRPr lang="zh-CN" altLang="en-US"/>
        </a:p>
      </dgm:t>
    </dgm:pt>
    <dgm:pt modelId="{8EA4F4FE-78C6-46F8-8964-C89C72464AD6}" cxnId="{994870B9-4DEC-4F20-A6EC-E4E71981F4D3}" type="sibTrans">
      <dgm:prSet/>
      <dgm:spPr/>
      <dgm:t>
        <a:bodyPr/>
        <a:lstStyle/>
        <a:p>
          <a:endParaRPr lang="zh-CN" altLang="en-US"/>
        </a:p>
      </dgm:t>
    </dgm:pt>
    <dgm:pt modelId="{80FB16EE-9743-41F2-ABC0-B35699438106}">
      <dgm:prSet phldrT="[文本]" phldr="0" custT="1"/>
      <dgm:spPr/>
      <dgm:t>
        <a:bodyPr vert="horz" wrap="square"/>
        <a:p>
          <a:pPr>
            <a:lnSpc>
              <a:spcPct val="100000"/>
            </a:lnSpc>
            <a:spcBef>
              <a:spcPct val="0"/>
            </a:spcBef>
            <a:spcAft>
              <a:spcPct val="35000"/>
            </a:spcAft>
          </a:pPr>
          <a:r>
            <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根本政治制度</a:t>
          </a:r>
          <a:r>
            <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41002675-1325-4016-BD56-BF03BE2732D8}" cxnId="{905B4787-C377-46C1-BF2B-5C4ED1E96430}" type="parTrans">
      <dgm:prSet/>
      <dgm:spPr/>
      <dgm:t>
        <a:bodyPr/>
        <a:lstStyle/>
        <a:p>
          <a:endParaRPr lang="zh-CN" altLang="en-US"/>
        </a:p>
      </dgm:t>
    </dgm:pt>
    <dgm:pt modelId="{3CA0A165-2C18-49EB-B4A3-56CB4B2133E4}" cxnId="{905B4787-C377-46C1-BF2B-5C4ED1E96430}" type="sibTrans">
      <dgm:prSet/>
      <dgm:spPr/>
      <dgm:t>
        <a:bodyPr/>
        <a:lstStyle/>
        <a:p>
          <a:endParaRPr lang="zh-CN" altLang="en-US"/>
        </a:p>
      </dgm:t>
    </dgm:pt>
    <dgm:pt modelId="{57E06E7F-99A3-4E71-81AB-BF9416EB70E7}">
      <dgm:prSet phldrT="[文本]" phldr="0" custT="1">
        <dgm:style>
          <a:lnRef idx="3">
            <a:schemeClr val="lt1"/>
          </a:lnRef>
          <a:fillRef idx="1">
            <a:schemeClr val="accent1"/>
          </a:fillRef>
          <a:effectRef idx="1">
            <a:schemeClr val="accent1"/>
          </a:effectRef>
          <a:fontRef idx="minor">
            <a:schemeClr val="lt1"/>
          </a:fontRef>
        </dgm:style>
      </dgm:prSet>
      <dgm:spPr/>
      <dgm:t>
        <a:bodyPr vert="horz" wrap="square"/>
        <a:p>
          <a:pPr>
            <a:lnSpc>
              <a:spcPct val="100000"/>
            </a:lnSpc>
            <a:spcBef>
              <a:spcPct val="0"/>
            </a:spcBef>
            <a:spcAft>
              <a:spcPct val="35000"/>
            </a:spcAft>
          </a:pPr>
          <a:r>
            <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人民代表大会制度</a:t>
          </a:r>
          <a:r>
            <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E057968A-D9E8-4BB1-88A3-784AA378C794}" cxnId="{D41EAC54-7D1E-4C86-99DE-5D97B92D5001}" type="parTrans">
      <dgm:prSet custT="1"/>
      <dgm:spPr/>
      <dgm:t>
        <a:bodyPr/>
        <a:lstStyle/>
        <a:p>
          <a:endParaRPr lang="zh-CN" altLang="en-US" sz="2400" b="1">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579428EE-9554-4A07-B215-4780E6EC8EC3}" cxnId="{D41EAC54-7D1E-4C86-99DE-5D97B92D5001}" type="sib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12C0147D-8ECE-407A-9215-5B4414DD9CA2}">
      <dgm:prSet phldrT="[文本]" phldr="0" custT="1"/>
      <dgm:spPr/>
      <dgm:t>
        <a:bodyPr vert="horz" wrap="square"/>
        <a:p>
          <a:pPr>
            <a:lnSpc>
              <a:spcPct val="100000"/>
            </a:lnSpc>
            <a:spcBef>
              <a:spcPct val="0"/>
            </a:spcBef>
            <a:spcAft>
              <a:spcPct val="35000"/>
            </a:spcAft>
          </a:pPr>
          <a:r>
            <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基本政治制度</a:t>
          </a:r>
          <a:r>
            <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948CF9E2-A5EE-4E92-BECD-20060EA4A560}" cxnId="{B062973C-701C-4DD0-A628-8614FA3B357B}" type="parTrans">
      <dgm:prSet custT="1"/>
      <dgm:spPr/>
      <dgm:t>
        <a:bodyPr/>
        <a:lstStyle/>
        <a:p>
          <a:endParaRPr lang="zh-CN" altLang="en-US" sz="2400" b="1">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B3A6D880-4D0E-4105-9FBA-42A0D7D0473D}" cxnId="{B062973C-701C-4DD0-A628-8614FA3B357B}" type="sib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BA866484-5A8E-485F-8824-A3EF713ABFE0}">
      <dgm:prSet phldrT="[文本]" phldr="0" custT="1">
        <dgm:style>
          <a:lnRef idx="3">
            <a:schemeClr val="lt1"/>
          </a:lnRef>
          <a:fillRef idx="1">
            <a:schemeClr val="accent1"/>
          </a:fillRef>
          <a:effectRef idx="1">
            <a:schemeClr val="accent1"/>
          </a:effectRef>
          <a:fontRef idx="minor">
            <a:schemeClr val="lt1"/>
          </a:fontRef>
        </dgm:style>
      </dgm:prSet>
      <dgm:spPr/>
      <dgm:t>
        <a:bodyPr vert="horz" wrap="square"/>
        <a:p>
          <a:pPr>
            <a:lnSpc>
              <a:spcPct val="100000"/>
            </a:lnSpc>
            <a:spcBef>
              <a:spcPct val="0"/>
            </a:spcBef>
            <a:spcAft>
              <a:spcPct val="35000"/>
            </a:spcAft>
          </a:pPr>
          <a:r>
            <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中国共产党领导的多党合作和政治协商制度</a:t>
          </a:r>
          <a:r>
            <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5CC3BAAB-18F6-4760-A03F-4A8B0FC315DF}" cxnId="{F89743DD-85FA-4306-90AB-56DA4AFE8198}" type="parTrans">
      <dgm:prSet custT="1"/>
      <dgm:spPr/>
      <dgm:t>
        <a:bodyPr/>
        <a:lstStyle/>
        <a:p>
          <a:endParaRPr lang="zh-CN" altLang="en-US" sz="2400" b="1">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97DAF168-0C24-4D8F-8F29-8C53D304DFBD}" cxnId="{F89743DD-85FA-4306-90AB-56DA4AFE8198}" type="sib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DD940762-C9B3-43EF-A930-C82D15E1AD81}">
      <dgm:prSet phldrT="[文本]" phldr="0" custT="1">
        <dgm:style>
          <a:lnRef idx="3">
            <a:schemeClr val="lt1"/>
          </a:lnRef>
          <a:fillRef idx="1">
            <a:schemeClr val="accent1"/>
          </a:fillRef>
          <a:effectRef idx="1">
            <a:schemeClr val="accent1"/>
          </a:effectRef>
          <a:fontRef idx="minor">
            <a:schemeClr val="lt1"/>
          </a:fontRef>
        </dgm:style>
      </dgm:prSet>
      <dgm:spPr/>
      <dgm:t>
        <a:bodyPr vert="horz" wrap="square"/>
        <a:p>
          <a:pPr>
            <a:lnSpc>
              <a:spcPct val="100000"/>
            </a:lnSpc>
            <a:spcBef>
              <a:spcPct val="0"/>
            </a:spcBef>
            <a:spcAft>
              <a:spcPct val="35000"/>
            </a:spcAft>
          </a:pPr>
          <a:r>
            <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民族区域自治制度</a:t>
          </a:r>
          <a:r>
            <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4A49F0CD-22DA-44BF-AB04-687E4EB762AE}" cxnId="{FECCEFAF-2BDD-45A5-9AD6-0C00D8D692B0}" type="parTrans">
      <dgm:prSet custT="1"/>
      <dgm:spPr/>
      <dgm:t>
        <a:bodyPr/>
        <a:lstStyle/>
        <a:p>
          <a:endParaRPr lang="zh-CN" altLang="en-US" sz="2400" b="1">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9BBAAE95-D55E-4353-A237-B734C80CA635}" cxnId="{FECCEFAF-2BDD-45A5-9AD6-0C00D8D692B0}" type="sib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EFF13584-C7C9-4CA4-AD37-F85934C3DA26}">
      <dgm:prSet phldr="0" custT="1">
        <dgm:style>
          <a:lnRef idx="3">
            <a:schemeClr val="lt1"/>
          </a:lnRef>
          <a:fillRef idx="1">
            <a:schemeClr val="accent1"/>
          </a:fillRef>
          <a:effectRef idx="1">
            <a:schemeClr val="accent1"/>
          </a:effectRef>
          <a:fontRef idx="minor">
            <a:schemeClr val="lt1"/>
          </a:fontRef>
        </dgm:style>
      </dgm:prSet>
      <dgm:spPr/>
      <dgm:t>
        <a:bodyPr vert="horz" wrap="square"/>
        <a:p>
          <a:pPr>
            <a:lnSpc>
              <a:spcPct val="100000"/>
            </a:lnSpc>
            <a:spcBef>
              <a:spcPct val="0"/>
            </a:spcBef>
            <a:spcAft>
              <a:spcPct val="35000"/>
            </a:spcAft>
          </a:pPr>
          <a:r>
            <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基层群众自治制度</a:t>
          </a:r>
          <a:r>
            <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4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F5ADACAD-F815-40B2-8BCB-ADE162A5094C}" cxnId="{023CC98A-5A3A-48B0-84E8-9BCC9291B2FE}" type="parTrans">
      <dgm:prSet custT="1"/>
      <dgm:spPr/>
      <dgm:t>
        <a:bodyPr/>
        <a:lstStyle/>
        <a:p>
          <a:endParaRPr lang="zh-CN" altLang="en-US" sz="2400" b="1">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775E57FF-357B-4C9F-9670-8D4084E564EA}" cxnId="{023CC98A-5A3A-48B0-84E8-9BCC9291B2FE}" type="sib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3040F762-9DDE-48B5-8A08-20B8699A5717}">
      <dgm:prSet phldr="0" custT="1"/>
      <dgm:spPr/>
      <dgm:t>
        <a:bodyPr vert="horz" wrap="square"/>
        <a:p>
          <a:pPr>
            <a:lnSpc>
              <a:spcPct val="100000"/>
            </a:lnSpc>
            <a:spcBef>
              <a:spcPct val="0"/>
            </a:spcBef>
            <a:spcAft>
              <a:spcPct val="35000"/>
            </a:spcAft>
          </a:pPr>
          <a:r>
            <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以宪法为核心的中国特色社会主义法律体系</a:t>
          </a:r>
          <a:r>
            <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7C19AF47-EEC7-4569-9390-887D22F87AA5}" cxnId="{5142FF99-DCF7-4A48-97D5-BCB3994803B1}" type="parTrans">
      <dgm:prSet custT="1"/>
      <dgm:spPr/>
      <dgm:t>
        <a:bodyPr/>
        <a:lstStyle/>
        <a:p>
          <a:endParaRPr lang="zh-CN" altLang="en-US" sz="2400" b="1">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E99177B8-EFA5-44C8-B9A5-E87BB0B0033B}" cxnId="{5142FF99-DCF7-4A48-97D5-BCB3994803B1}" type="sib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36A34F1D-0965-4EF2-BAE3-C8B6FFC67CE4}">
      <dgm:prSet phldr="0" custT="1"/>
      <dgm:spPr/>
      <dgm:t>
        <a:bodyPr vert="horz" wrap="square"/>
        <a:p>
          <a:pPr>
            <a:lnSpc>
              <a:spcPct val="100000"/>
            </a:lnSpc>
            <a:spcBef>
              <a:spcPct val="0"/>
            </a:spcBef>
            <a:spcAft>
              <a:spcPct val="35000"/>
            </a:spcAft>
          </a:pPr>
          <a:r>
            <a:rPr lang="zh-CN" sz="2300" b="1" smtClean="0">
              <a:solidFill>
                <a:schemeClr val="tx1"/>
              </a:solidFill>
              <a:latin typeface="方正姚体" panose="02010601030101010101" pitchFamily="2" charset="-122"/>
              <a:ea typeface="方正姚体" panose="02010601030101010101" pitchFamily="2" charset="-122"/>
            </a:rPr>
            <a:t>建立在这些制度基础上的经济体制、政治体制、</a:t>
          </a:r>
          <a:r>
            <a:rPr lang="en-US" altLang="zh-CN" sz="2300" b="1" smtClean="0">
              <a:solidFill>
                <a:schemeClr val="tx1"/>
              </a:solidFill>
              <a:latin typeface="方正姚体" panose="02010601030101010101" pitchFamily="2" charset="-122"/>
              <a:ea typeface="方正姚体" panose="02010601030101010101" pitchFamily="2" charset="-122"/>
            </a:rPr>
            <a:t>  </a:t>
          </a:r>
          <a:r>
            <a:rPr lang="zh-CN" sz="2300" b="1" smtClean="0">
              <a:solidFill>
                <a:schemeClr val="tx1"/>
              </a:solidFill>
              <a:latin typeface="方正姚体" panose="02010601030101010101" pitchFamily="2" charset="-122"/>
              <a:ea typeface="方正姚体" panose="02010601030101010101" pitchFamily="2" charset="-122"/>
            </a:rPr>
            <a:t>文化体制、社会体制等各项具体制度</a:t>
          </a:r>
          <a:r>
            <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
          </a:r>
          <a:endParaRPr lang="zh-CN" altLang="en-US" sz="2300" b="1" dirty="0" smtClean="0">
            <a:solidFill>
              <a:schemeClr val="tx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24AFEEC2-EB39-44EF-94A1-518A014AD4F1}" cxnId="{E667CB22-1388-4A9D-972D-EEA5EF3F0B04}" type="parTrans">
      <dgm:prSet custT="1"/>
      <dgm:spPr/>
      <dgm:t>
        <a:bodyPr/>
        <a:lstStyle/>
        <a:p>
          <a:endParaRPr lang="zh-CN" altLang="en-US" sz="2400" b="1">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B51E5C69-F12D-4C05-BC18-E77EBAAC6CD7}" cxnId="{E667CB22-1388-4A9D-972D-EEA5EF3F0B04}" type="sibTrans">
      <dgm:prSet/>
      <dgm:spPr/>
      <dgm:t>
        <a:bodyPr/>
        <a:lstStyle/>
        <a:p>
          <a:endParaRPr lang="zh-CN" altLang="en-US" sz="2400">
            <a:solidFill>
              <a:schemeClr val="bg1"/>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dgm:t>
    </dgm:pt>
    <dgm:pt modelId="{673DE476-0DC7-4EA7-B4F1-A4DD5425DDE4}" type="pres">
      <dgm:prSet presAssocID="{57B5BD19-DFC5-47E7-ACC5-8F721A40B3C9}" presName="diagram" presStyleCnt="0">
        <dgm:presLayoutVars>
          <dgm:chPref val="1"/>
          <dgm:dir/>
          <dgm:animOne val="branch"/>
          <dgm:animLvl val="lvl"/>
          <dgm:resizeHandles val="exact"/>
        </dgm:presLayoutVars>
      </dgm:prSet>
      <dgm:spPr/>
      <dgm:t>
        <a:bodyPr/>
        <a:lstStyle/>
        <a:p>
          <a:endParaRPr lang="zh-CN" altLang="en-US"/>
        </a:p>
      </dgm:t>
    </dgm:pt>
    <dgm:pt modelId="{B0F6AF0F-B6C2-42A4-A25B-49245A8AB362}" type="pres">
      <dgm:prSet presAssocID="{10BCB1B2-8F81-459C-9067-73CDE7D56FF1}" presName="root1" presStyleCnt="0"/>
      <dgm:spPr/>
    </dgm:pt>
    <dgm:pt modelId="{29B3D590-D61B-4F8C-B2BB-47772D26D3DD}" type="pres">
      <dgm:prSet presAssocID="{10BCB1B2-8F81-459C-9067-73CDE7D56FF1}" presName="LevelOneTextNode" presStyleLbl="node0" presStyleIdx="0" presStyleCnt="1" custScaleX="133100" custScaleY="345228">
        <dgm:presLayoutVars>
          <dgm:chPref val="3"/>
        </dgm:presLayoutVars>
      </dgm:prSet>
      <dgm:spPr/>
      <dgm:t>
        <a:bodyPr/>
        <a:lstStyle/>
        <a:p>
          <a:endParaRPr lang="zh-CN" altLang="en-US"/>
        </a:p>
      </dgm:t>
    </dgm:pt>
    <dgm:pt modelId="{C0658C0C-0D71-4D3D-AF59-EB32E21D1E82}" type="pres">
      <dgm:prSet presAssocID="{10BCB1B2-8F81-459C-9067-73CDE7D56FF1}" presName="level2hierChild" presStyleCnt="0"/>
      <dgm:spPr/>
    </dgm:pt>
    <dgm:pt modelId="{17C613F0-197A-4F6D-B94B-6E7968676B5C}" type="pres">
      <dgm:prSet presAssocID="{96530D5D-38F4-4B11-80E2-FD0DA2261D7C}" presName="conn2-1" presStyleLbl="parChTrans1D2" presStyleIdx="0" presStyleCnt="6"/>
      <dgm:spPr/>
      <dgm:t>
        <a:bodyPr/>
        <a:lstStyle/>
        <a:p>
          <a:endParaRPr lang="zh-CN" altLang="en-US"/>
        </a:p>
      </dgm:t>
    </dgm:pt>
    <dgm:pt modelId="{13EB1D67-5D2D-4992-8ABB-6E18DAD9E03E}" type="pres">
      <dgm:prSet presAssocID="{96530D5D-38F4-4B11-80E2-FD0DA2261D7C}" presName="connTx" presStyleCnt="0"/>
      <dgm:spPr/>
      <dgm:t>
        <a:bodyPr/>
        <a:lstStyle/>
        <a:p>
          <a:endParaRPr lang="zh-CN" altLang="en-US"/>
        </a:p>
      </dgm:t>
    </dgm:pt>
    <dgm:pt modelId="{529F10A5-1121-431D-BCA3-B63BB8273523}" type="pres">
      <dgm:prSet presAssocID="{11AE006F-14BA-44C9-AB3C-9A7C428E2C0C}" presName="root2" presStyleCnt="0"/>
      <dgm:spPr/>
    </dgm:pt>
    <dgm:pt modelId="{84EA3A02-80CF-45EE-B3FE-A1592D19A9F9}" type="pres">
      <dgm:prSet presAssocID="{11AE006F-14BA-44C9-AB3C-9A7C428E2C0C}" presName="LevelTwoTextNode" presStyleLbl="node2" presStyleIdx="0" presStyleCnt="6" custScaleX="177156" custScaleY="82645" custLinFactNeighborX="-19278">
        <dgm:presLayoutVars>
          <dgm:chPref val="3"/>
        </dgm:presLayoutVars>
      </dgm:prSet>
      <dgm:spPr/>
      <dgm:t>
        <a:bodyPr/>
        <a:lstStyle/>
        <a:p>
          <a:endParaRPr lang="zh-CN" altLang="en-US"/>
        </a:p>
      </dgm:t>
    </dgm:pt>
    <dgm:pt modelId="{932D5143-0AD5-4686-87AA-47A5396AB8E7}" type="pres">
      <dgm:prSet presAssocID="{11AE006F-14BA-44C9-AB3C-9A7C428E2C0C}" presName="level3hierChild" presStyleCnt="0"/>
      <dgm:spPr/>
    </dgm:pt>
    <dgm:pt modelId="{4F91C56A-BC8A-4319-B472-9C99DB8236D6}" type="pres">
      <dgm:prSet presAssocID="{22174CC5-2B92-4881-A24B-F5442820E566}" presName="conn2-1" presStyleLbl="parChTrans1D2" presStyleIdx="1" presStyleCnt="6"/>
      <dgm:spPr/>
      <dgm:t>
        <a:bodyPr/>
        <a:lstStyle/>
        <a:p>
          <a:endParaRPr lang="zh-CN" altLang="en-US"/>
        </a:p>
      </dgm:t>
    </dgm:pt>
    <dgm:pt modelId="{41052B3A-839B-4B7C-ACD3-15164C93A3B9}" type="pres">
      <dgm:prSet presAssocID="{22174CC5-2B92-4881-A24B-F5442820E566}" presName="connTx" presStyleCnt="0"/>
      <dgm:spPr/>
      <dgm:t>
        <a:bodyPr/>
        <a:lstStyle/>
        <a:p>
          <a:endParaRPr lang="zh-CN" altLang="en-US"/>
        </a:p>
      </dgm:t>
    </dgm:pt>
    <dgm:pt modelId="{985DA335-E604-4B81-8649-DDD09DFD0BC0}" type="pres">
      <dgm:prSet presAssocID="{CD295AD3-E20D-4F10-B9D4-17B16F9E2158}" presName="root2" presStyleCnt="0"/>
      <dgm:spPr/>
    </dgm:pt>
    <dgm:pt modelId="{24B4C7E3-9115-4472-BE3F-D84B5CCD498D}" type="pres">
      <dgm:prSet presAssocID="{CD295AD3-E20D-4F10-B9D4-17B16F9E2158}" presName="LevelTwoTextNode" presStyleLbl="node2" presStyleIdx="1" presStyleCnt="6" custScaleX="177156" custScaleY="82645" custLinFactNeighborX="-16136">
        <dgm:presLayoutVars>
          <dgm:chPref val="3"/>
        </dgm:presLayoutVars>
      </dgm:prSet>
      <dgm:spPr/>
      <dgm:t>
        <a:bodyPr/>
        <a:lstStyle/>
        <a:p>
          <a:endParaRPr lang="zh-CN" altLang="en-US"/>
        </a:p>
      </dgm:t>
    </dgm:pt>
    <dgm:pt modelId="{B1659763-3734-438A-9211-F0C497734FCF}" type="pres">
      <dgm:prSet presAssocID="{CD295AD3-E20D-4F10-B9D4-17B16F9E2158}" presName="level3hierChild" presStyleCnt="0"/>
      <dgm:spPr/>
    </dgm:pt>
    <dgm:pt modelId="{A28FCB56-E4CA-4868-9DD3-9AB11637C93B}" type="pres">
      <dgm:prSet presAssocID="{41002675-1325-4016-BD56-BF03BE2732D8}" presName="conn2-1" presStyleLbl="parChTrans1D2" presStyleIdx="2" presStyleCnt="6"/>
      <dgm:spPr/>
      <dgm:t>
        <a:bodyPr/>
        <a:lstStyle/>
        <a:p>
          <a:endParaRPr lang="zh-CN" altLang="en-US"/>
        </a:p>
      </dgm:t>
    </dgm:pt>
    <dgm:pt modelId="{86422BD3-7868-4F57-BE6F-4D68E75912D2}" type="pres">
      <dgm:prSet presAssocID="{41002675-1325-4016-BD56-BF03BE2732D8}" presName="connTx" presStyleCnt="0"/>
      <dgm:spPr/>
      <dgm:t>
        <a:bodyPr/>
        <a:lstStyle/>
        <a:p>
          <a:endParaRPr lang="zh-CN" altLang="en-US"/>
        </a:p>
      </dgm:t>
    </dgm:pt>
    <dgm:pt modelId="{8986614C-3F1A-47D2-9C58-1457AB0EF370}" type="pres">
      <dgm:prSet presAssocID="{80FB16EE-9743-41F2-ABC0-B35699438106}" presName="root2" presStyleCnt="0"/>
      <dgm:spPr/>
    </dgm:pt>
    <dgm:pt modelId="{CF19FB4E-F0F5-413F-AF28-EC2A799189F2}" type="pres">
      <dgm:prSet presAssocID="{80FB16EE-9743-41F2-ABC0-B35699438106}" presName="LevelTwoTextNode" presStyleLbl="node2" presStyleIdx="2" presStyleCnt="6" custScaleX="177156" custScaleY="75132" custLinFactNeighborX="-15433">
        <dgm:presLayoutVars>
          <dgm:chPref val="3"/>
        </dgm:presLayoutVars>
      </dgm:prSet>
      <dgm:spPr/>
      <dgm:t>
        <a:bodyPr/>
        <a:lstStyle/>
        <a:p>
          <a:endParaRPr lang="zh-CN" altLang="en-US"/>
        </a:p>
      </dgm:t>
    </dgm:pt>
    <dgm:pt modelId="{3D54A480-4596-4C72-927F-6BD73BE1A2E1}" type="pres">
      <dgm:prSet presAssocID="{80FB16EE-9743-41F2-ABC0-B35699438106}" presName="level3hierChild" presStyleCnt="0"/>
      <dgm:spPr/>
    </dgm:pt>
    <dgm:pt modelId="{C4DE8218-0142-40C1-B47B-969E6B5EBF3F}" type="pres">
      <dgm:prSet presAssocID="{E057968A-D9E8-4BB1-88A3-784AA378C794}" presName="conn2-1" presStyleLbl="parChTrans1D3" presStyleIdx="0" presStyleCnt="4"/>
      <dgm:spPr/>
      <dgm:t>
        <a:bodyPr/>
        <a:lstStyle/>
        <a:p>
          <a:endParaRPr lang="zh-CN" altLang="en-US"/>
        </a:p>
      </dgm:t>
    </dgm:pt>
    <dgm:pt modelId="{5DA2B8B4-66D0-4EA6-9568-8FBF93048C40}" type="pres">
      <dgm:prSet presAssocID="{E057968A-D9E8-4BB1-88A3-784AA378C794}" presName="connTx" presStyleCnt="0"/>
      <dgm:spPr/>
      <dgm:t>
        <a:bodyPr/>
        <a:lstStyle/>
        <a:p>
          <a:endParaRPr lang="zh-CN" altLang="en-US"/>
        </a:p>
      </dgm:t>
    </dgm:pt>
    <dgm:pt modelId="{E36AAC37-DC92-4DAF-96AE-384683E755E1}" type="pres">
      <dgm:prSet presAssocID="{57E06E7F-99A3-4E71-81AB-BF9416EB70E7}" presName="root2" presStyleCnt="0"/>
      <dgm:spPr/>
    </dgm:pt>
    <dgm:pt modelId="{50465AD8-E763-46B9-B500-C6120691F66A}" type="pres">
      <dgm:prSet presAssocID="{57E06E7F-99A3-4E71-81AB-BF9416EB70E7}" presName="LevelTwoTextNode" presStyleLbl="node3" presStyleIdx="0" presStyleCnt="4" custScaleX="235795" custScaleY="82645" custLinFactNeighborX="-39874">
        <dgm:presLayoutVars>
          <dgm:chPref val="3"/>
        </dgm:presLayoutVars>
      </dgm:prSet>
      <dgm:spPr/>
      <dgm:t>
        <a:bodyPr/>
        <a:lstStyle/>
        <a:p>
          <a:endParaRPr lang="zh-CN" altLang="en-US"/>
        </a:p>
      </dgm:t>
    </dgm:pt>
    <dgm:pt modelId="{F7021C54-70A2-496E-8B04-55DD0DCF10FF}" type="pres">
      <dgm:prSet presAssocID="{57E06E7F-99A3-4E71-81AB-BF9416EB70E7}" presName="level3hierChild" presStyleCnt="0"/>
      <dgm:spPr/>
    </dgm:pt>
    <dgm:pt modelId="{79C9B59C-6A75-4958-B190-6DEF01B2D912}" type="pres">
      <dgm:prSet presAssocID="{948CF9E2-A5EE-4E92-BECD-20060EA4A560}" presName="conn2-1" presStyleLbl="parChTrans1D2" presStyleIdx="3" presStyleCnt="6"/>
      <dgm:spPr/>
      <dgm:t>
        <a:bodyPr/>
        <a:lstStyle/>
        <a:p>
          <a:endParaRPr lang="zh-CN" altLang="en-US"/>
        </a:p>
      </dgm:t>
    </dgm:pt>
    <dgm:pt modelId="{01D12504-DC99-45C2-97F8-C078491E068B}" type="pres">
      <dgm:prSet presAssocID="{948CF9E2-A5EE-4E92-BECD-20060EA4A560}" presName="connTx" presStyleCnt="0"/>
      <dgm:spPr/>
      <dgm:t>
        <a:bodyPr/>
        <a:lstStyle/>
        <a:p>
          <a:endParaRPr lang="zh-CN" altLang="en-US"/>
        </a:p>
      </dgm:t>
    </dgm:pt>
    <dgm:pt modelId="{8169D124-52CE-4263-B001-555E4BAE6E33}" type="pres">
      <dgm:prSet presAssocID="{12C0147D-8ECE-407A-9215-5B4414DD9CA2}" presName="root2" presStyleCnt="0"/>
      <dgm:spPr/>
    </dgm:pt>
    <dgm:pt modelId="{F8DB85BA-D502-492D-B0FE-D8F16AEA5D42}" type="pres">
      <dgm:prSet presAssocID="{12C0147D-8ECE-407A-9215-5B4414DD9CA2}" presName="LevelTwoTextNode" presStyleLbl="node2" presStyleIdx="3" presStyleCnt="6" custScaleX="177156" custScaleY="82645" custLinFactNeighborX="-19278">
        <dgm:presLayoutVars>
          <dgm:chPref val="3"/>
        </dgm:presLayoutVars>
      </dgm:prSet>
      <dgm:spPr/>
      <dgm:t>
        <a:bodyPr/>
        <a:lstStyle/>
        <a:p>
          <a:endParaRPr lang="zh-CN" altLang="en-US"/>
        </a:p>
      </dgm:t>
    </dgm:pt>
    <dgm:pt modelId="{09A3CB17-59B3-42E8-85AD-F0BA17603AC8}" type="pres">
      <dgm:prSet presAssocID="{12C0147D-8ECE-407A-9215-5B4414DD9CA2}" presName="level3hierChild" presStyleCnt="0"/>
      <dgm:spPr/>
    </dgm:pt>
    <dgm:pt modelId="{2150B022-68E1-437E-B28F-4B04BB37A3DB}" type="pres">
      <dgm:prSet presAssocID="{5CC3BAAB-18F6-4760-A03F-4A8B0FC315DF}" presName="conn2-1" presStyleLbl="parChTrans1D3" presStyleIdx="1" presStyleCnt="4"/>
      <dgm:spPr/>
      <dgm:t>
        <a:bodyPr/>
        <a:lstStyle/>
        <a:p>
          <a:endParaRPr lang="zh-CN" altLang="en-US"/>
        </a:p>
      </dgm:t>
    </dgm:pt>
    <dgm:pt modelId="{9DC42A18-D5AD-4A93-888E-52A7B3B1FD89}" type="pres">
      <dgm:prSet presAssocID="{5CC3BAAB-18F6-4760-A03F-4A8B0FC315DF}" presName="connTx" presStyleCnt="0"/>
      <dgm:spPr/>
      <dgm:t>
        <a:bodyPr/>
        <a:lstStyle/>
        <a:p>
          <a:endParaRPr lang="zh-CN" altLang="en-US"/>
        </a:p>
      </dgm:t>
    </dgm:pt>
    <dgm:pt modelId="{D34D6084-E14A-44CA-8F41-F431DF65400E}" type="pres">
      <dgm:prSet presAssocID="{BA866484-5A8E-485F-8824-A3EF713ABFE0}" presName="root2" presStyleCnt="0"/>
      <dgm:spPr/>
    </dgm:pt>
    <dgm:pt modelId="{5C796EFE-E4A0-41D4-95D5-D07212FB534B}" type="pres">
      <dgm:prSet presAssocID="{BA866484-5A8E-485F-8824-A3EF713ABFE0}" presName="LevelTwoTextNode" presStyleLbl="node3" presStyleIdx="1" presStyleCnt="4" custScaleX="326835" custScaleY="146410" custLinFactNeighborX="-39874">
        <dgm:presLayoutVars>
          <dgm:chPref val="3"/>
        </dgm:presLayoutVars>
      </dgm:prSet>
      <dgm:spPr/>
      <dgm:t>
        <a:bodyPr/>
        <a:lstStyle/>
        <a:p>
          <a:endParaRPr lang="zh-CN" altLang="en-US"/>
        </a:p>
      </dgm:t>
    </dgm:pt>
    <dgm:pt modelId="{8B59FCB3-EDD2-41B1-BF17-DC925C6499E9}" type="pres">
      <dgm:prSet presAssocID="{BA866484-5A8E-485F-8824-A3EF713ABFE0}" presName="level3hierChild" presStyleCnt="0"/>
      <dgm:spPr/>
    </dgm:pt>
    <dgm:pt modelId="{E3CDC54A-C835-4C3F-9800-84B078534B16}" type="pres">
      <dgm:prSet presAssocID="{4A49F0CD-22DA-44BF-AB04-687E4EB762AE}" presName="conn2-1" presStyleLbl="parChTrans1D3" presStyleIdx="2" presStyleCnt="4"/>
      <dgm:spPr/>
      <dgm:t>
        <a:bodyPr/>
        <a:lstStyle/>
        <a:p>
          <a:endParaRPr lang="zh-CN" altLang="en-US"/>
        </a:p>
      </dgm:t>
    </dgm:pt>
    <dgm:pt modelId="{F9B6A38A-A5B5-4F9A-80F6-E6957151A5D7}" type="pres">
      <dgm:prSet presAssocID="{4A49F0CD-22DA-44BF-AB04-687E4EB762AE}" presName="connTx" presStyleCnt="0"/>
      <dgm:spPr/>
      <dgm:t>
        <a:bodyPr/>
        <a:lstStyle/>
        <a:p>
          <a:endParaRPr lang="zh-CN" altLang="en-US"/>
        </a:p>
      </dgm:t>
    </dgm:pt>
    <dgm:pt modelId="{90F03834-C18B-4954-9841-12CD68280750}" type="pres">
      <dgm:prSet presAssocID="{DD940762-C9B3-43EF-A930-C82D15E1AD81}" presName="root2" presStyleCnt="0"/>
      <dgm:spPr/>
    </dgm:pt>
    <dgm:pt modelId="{DFEF1461-E3F2-4131-AE57-00946115FB69}" type="pres">
      <dgm:prSet presAssocID="{DD940762-C9B3-43EF-A930-C82D15E1AD81}" presName="LevelTwoTextNode" presStyleLbl="node3" presStyleIdx="2" presStyleCnt="4" custScaleX="235795" custScaleY="82645" custLinFactNeighborX="-39874">
        <dgm:presLayoutVars>
          <dgm:chPref val="3"/>
        </dgm:presLayoutVars>
      </dgm:prSet>
      <dgm:spPr/>
      <dgm:t>
        <a:bodyPr/>
        <a:lstStyle/>
        <a:p>
          <a:endParaRPr lang="zh-CN" altLang="en-US"/>
        </a:p>
      </dgm:t>
    </dgm:pt>
    <dgm:pt modelId="{451E4BF9-CEF0-41EE-BE2B-03011D132B60}" type="pres">
      <dgm:prSet presAssocID="{DD940762-C9B3-43EF-A930-C82D15E1AD81}" presName="level3hierChild" presStyleCnt="0"/>
      <dgm:spPr/>
    </dgm:pt>
    <dgm:pt modelId="{F9C61824-AB0D-4F5C-A766-BE3FDC5F3A55}" type="pres">
      <dgm:prSet presAssocID="{F5ADACAD-F815-40B2-8BCB-ADE162A5094C}" presName="conn2-1" presStyleLbl="parChTrans1D3" presStyleIdx="3" presStyleCnt="4"/>
      <dgm:spPr/>
      <dgm:t>
        <a:bodyPr/>
        <a:lstStyle/>
        <a:p>
          <a:endParaRPr lang="zh-CN" altLang="en-US"/>
        </a:p>
      </dgm:t>
    </dgm:pt>
    <dgm:pt modelId="{8C4C2BAE-239B-43C5-B420-ADA4664D0649}" type="pres">
      <dgm:prSet presAssocID="{F5ADACAD-F815-40B2-8BCB-ADE162A5094C}" presName="connTx" presStyleCnt="0"/>
      <dgm:spPr/>
      <dgm:t>
        <a:bodyPr/>
        <a:lstStyle/>
        <a:p>
          <a:endParaRPr lang="zh-CN" altLang="en-US"/>
        </a:p>
      </dgm:t>
    </dgm:pt>
    <dgm:pt modelId="{25F51B1B-75F8-4DBF-8CFF-6D4648F0A563}" type="pres">
      <dgm:prSet presAssocID="{EFF13584-C7C9-4CA4-AD37-F85934C3DA26}" presName="root2" presStyleCnt="0"/>
      <dgm:spPr/>
    </dgm:pt>
    <dgm:pt modelId="{14CE10B0-8756-46A7-AAAB-6AEBA6EA9B45}" type="pres">
      <dgm:prSet presAssocID="{EFF13584-C7C9-4CA4-AD37-F85934C3DA26}" presName="LevelTwoTextNode" presStyleLbl="node3" presStyleIdx="3" presStyleCnt="4" custScaleX="235795" custScaleY="82645" custLinFactNeighborX="-39874">
        <dgm:presLayoutVars>
          <dgm:chPref val="3"/>
        </dgm:presLayoutVars>
      </dgm:prSet>
      <dgm:spPr/>
      <dgm:t>
        <a:bodyPr/>
        <a:lstStyle/>
        <a:p>
          <a:endParaRPr lang="zh-CN" altLang="en-US"/>
        </a:p>
      </dgm:t>
    </dgm:pt>
    <dgm:pt modelId="{2157FB8B-2C89-4199-BDD8-6FFC849E3904}" type="pres">
      <dgm:prSet presAssocID="{EFF13584-C7C9-4CA4-AD37-F85934C3DA26}" presName="level3hierChild" presStyleCnt="0"/>
      <dgm:spPr/>
    </dgm:pt>
    <dgm:pt modelId="{F9196D87-2778-47E8-A3AD-0120E11C2E45}" type="pres">
      <dgm:prSet presAssocID="{7C19AF47-EEC7-4569-9390-887D22F87AA5}" presName="conn2-1" presStyleLbl="parChTrans1D2" presStyleIdx="4" presStyleCnt="6"/>
      <dgm:spPr/>
      <dgm:t>
        <a:bodyPr/>
        <a:lstStyle/>
        <a:p>
          <a:endParaRPr lang="zh-CN" altLang="en-US"/>
        </a:p>
      </dgm:t>
    </dgm:pt>
    <dgm:pt modelId="{455160FA-54AE-4B4A-9EA6-7E3F4B81595A}" type="pres">
      <dgm:prSet presAssocID="{7C19AF47-EEC7-4569-9390-887D22F87AA5}" presName="connTx" presStyleCnt="0"/>
      <dgm:spPr/>
      <dgm:t>
        <a:bodyPr/>
        <a:lstStyle/>
        <a:p>
          <a:endParaRPr lang="zh-CN" altLang="en-US"/>
        </a:p>
      </dgm:t>
    </dgm:pt>
    <dgm:pt modelId="{A7D10685-44E4-48D6-85A6-0AC8CACB4A8B}" type="pres">
      <dgm:prSet presAssocID="{3040F762-9DDE-48B5-8A08-20B8699A5717}" presName="root2" presStyleCnt="0"/>
      <dgm:spPr/>
    </dgm:pt>
    <dgm:pt modelId="{9139509B-977A-4D8D-ADDD-5B11B72B0C18}" type="pres">
      <dgm:prSet presAssocID="{3040F762-9DDE-48B5-8A08-20B8699A5717}" presName="LevelTwoTextNode" presStyleLbl="node2" presStyleIdx="4" presStyleCnt="6" custScaleX="555994" custScaleY="82645" custLinFactNeighborX="-19278">
        <dgm:presLayoutVars>
          <dgm:chPref val="3"/>
        </dgm:presLayoutVars>
      </dgm:prSet>
      <dgm:spPr/>
      <dgm:t>
        <a:bodyPr/>
        <a:lstStyle/>
        <a:p>
          <a:endParaRPr lang="zh-CN" altLang="en-US"/>
        </a:p>
      </dgm:t>
    </dgm:pt>
    <dgm:pt modelId="{BCF7BC7F-F846-41CE-B94B-FC51B8934AA3}" type="pres">
      <dgm:prSet presAssocID="{3040F762-9DDE-48B5-8A08-20B8699A5717}" presName="level3hierChild" presStyleCnt="0"/>
      <dgm:spPr/>
    </dgm:pt>
    <dgm:pt modelId="{CC93026F-7426-4CC1-A9BC-FD56AAA4987C}" type="pres">
      <dgm:prSet presAssocID="{24AFEEC2-EB39-44EF-94A1-518A014AD4F1}" presName="conn2-1" presStyleLbl="parChTrans1D2" presStyleIdx="5" presStyleCnt="6"/>
      <dgm:spPr/>
      <dgm:t>
        <a:bodyPr/>
        <a:lstStyle/>
        <a:p>
          <a:endParaRPr lang="zh-CN" altLang="en-US"/>
        </a:p>
      </dgm:t>
    </dgm:pt>
    <dgm:pt modelId="{F4C63D6A-1F65-48F4-80C2-F12E213195D4}" type="pres">
      <dgm:prSet presAssocID="{24AFEEC2-EB39-44EF-94A1-518A014AD4F1}" presName="connTx" presStyleCnt="0"/>
      <dgm:spPr/>
      <dgm:t>
        <a:bodyPr/>
        <a:lstStyle/>
        <a:p>
          <a:endParaRPr lang="zh-CN" altLang="en-US"/>
        </a:p>
      </dgm:t>
    </dgm:pt>
    <dgm:pt modelId="{144106CC-2608-4C8B-AC65-F8F7C568287E}" type="pres">
      <dgm:prSet presAssocID="{36A34F1D-0965-4EF2-BAE3-C8B6FFC67CE4}" presName="root2" presStyleCnt="0"/>
      <dgm:spPr/>
    </dgm:pt>
    <dgm:pt modelId="{CBA2F592-4DAC-4BC6-95D1-CEF6E9856C49}" type="pres">
      <dgm:prSet presAssocID="{36A34F1D-0965-4EF2-BAE3-C8B6FFC67CE4}" presName="LevelTwoTextNode" presStyleLbl="node2" presStyleIdx="5" presStyleCnt="6" custScaleX="555994" custScaleY="133100" custLinFactNeighborX="-19278">
        <dgm:presLayoutVars>
          <dgm:chPref val="3"/>
        </dgm:presLayoutVars>
      </dgm:prSet>
      <dgm:spPr/>
      <dgm:t>
        <a:bodyPr/>
        <a:lstStyle/>
        <a:p>
          <a:endParaRPr lang="zh-CN" altLang="en-US"/>
        </a:p>
      </dgm:t>
    </dgm:pt>
    <dgm:pt modelId="{BABE158C-2BE3-4561-AED8-BA30BCAF0812}" type="pres">
      <dgm:prSet presAssocID="{36A34F1D-0965-4EF2-BAE3-C8B6FFC67CE4}" presName="level3hierChild" presStyleCnt="0"/>
      <dgm:spPr/>
    </dgm:pt>
  </dgm:ptLst>
  <dgm:cxnLst>
    <dgm:cxn modelId="{323DB08F-825B-4A57-AC92-BA14E2462B5C}" srcId="{57B5BD19-DFC5-47E7-ACC5-8F721A40B3C9}" destId="{10BCB1B2-8F81-459C-9067-73CDE7D56FF1}" srcOrd="0" destOrd="0" parTransId="{5D0E6CF0-0796-4D1E-9B13-49355FDD3BC4}" sibTransId="{5CC12986-2014-45AA-B290-5805803B85B4}"/>
    <dgm:cxn modelId="{71BDA30F-682E-457B-869E-F977741F8F6B}" srcId="{10BCB1B2-8F81-459C-9067-73CDE7D56FF1}" destId="{11AE006F-14BA-44C9-AB3C-9A7C428E2C0C}" srcOrd="0" destOrd="0" parTransId="{96530D5D-38F4-4B11-80E2-FD0DA2261D7C}" sibTransId="{E774828B-2C5E-42A3-8FAD-734DBB72FFC0}"/>
    <dgm:cxn modelId="{994870B9-4DEC-4F20-A6EC-E4E71981F4D3}" srcId="{10BCB1B2-8F81-459C-9067-73CDE7D56FF1}" destId="{CD295AD3-E20D-4F10-B9D4-17B16F9E2158}" srcOrd="1" destOrd="0" parTransId="{22174CC5-2B92-4881-A24B-F5442820E566}" sibTransId="{8EA4F4FE-78C6-46F8-8964-C89C72464AD6}"/>
    <dgm:cxn modelId="{905B4787-C377-46C1-BF2B-5C4ED1E96430}" srcId="{10BCB1B2-8F81-459C-9067-73CDE7D56FF1}" destId="{80FB16EE-9743-41F2-ABC0-B35699438106}" srcOrd="2" destOrd="0" parTransId="{41002675-1325-4016-BD56-BF03BE2732D8}" sibTransId="{3CA0A165-2C18-49EB-B4A3-56CB4B2133E4}"/>
    <dgm:cxn modelId="{D41EAC54-7D1E-4C86-99DE-5D97B92D5001}" srcId="{80FB16EE-9743-41F2-ABC0-B35699438106}" destId="{57E06E7F-99A3-4E71-81AB-BF9416EB70E7}" srcOrd="0" destOrd="2" parTransId="{E057968A-D9E8-4BB1-88A3-784AA378C794}" sibTransId="{579428EE-9554-4A07-B215-4780E6EC8EC3}"/>
    <dgm:cxn modelId="{B062973C-701C-4DD0-A628-8614FA3B357B}" srcId="{10BCB1B2-8F81-459C-9067-73CDE7D56FF1}" destId="{12C0147D-8ECE-407A-9215-5B4414DD9CA2}" srcOrd="3" destOrd="0" parTransId="{948CF9E2-A5EE-4E92-BECD-20060EA4A560}" sibTransId="{B3A6D880-4D0E-4105-9FBA-42A0D7D0473D}"/>
    <dgm:cxn modelId="{F89743DD-85FA-4306-90AB-56DA4AFE8198}" srcId="{12C0147D-8ECE-407A-9215-5B4414DD9CA2}" destId="{BA866484-5A8E-485F-8824-A3EF713ABFE0}" srcOrd="0" destOrd="3" parTransId="{5CC3BAAB-18F6-4760-A03F-4A8B0FC315DF}" sibTransId="{97DAF168-0C24-4D8F-8F29-8C53D304DFBD}"/>
    <dgm:cxn modelId="{FECCEFAF-2BDD-45A5-9AD6-0C00D8D692B0}" srcId="{12C0147D-8ECE-407A-9215-5B4414DD9CA2}" destId="{DD940762-C9B3-43EF-A930-C82D15E1AD81}" srcOrd="1" destOrd="3" parTransId="{4A49F0CD-22DA-44BF-AB04-687E4EB762AE}" sibTransId="{9BBAAE95-D55E-4353-A237-B734C80CA635}"/>
    <dgm:cxn modelId="{023CC98A-5A3A-48B0-84E8-9BCC9291B2FE}" srcId="{12C0147D-8ECE-407A-9215-5B4414DD9CA2}" destId="{EFF13584-C7C9-4CA4-AD37-F85934C3DA26}" srcOrd="2" destOrd="3" parTransId="{F5ADACAD-F815-40B2-8BCB-ADE162A5094C}" sibTransId="{775E57FF-357B-4C9F-9670-8D4084E564EA}"/>
    <dgm:cxn modelId="{5142FF99-DCF7-4A48-97D5-BCB3994803B1}" srcId="{10BCB1B2-8F81-459C-9067-73CDE7D56FF1}" destId="{3040F762-9DDE-48B5-8A08-20B8699A5717}" srcOrd="4" destOrd="0" parTransId="{7C19AF47-EEC7-4569-9390-887D22F87AA5}" sibTransId="{E99177B8-EFA5-44C8-B9A5-E87BB0B0033B}"/>
    <dgm:cxn modelId="{E667CB22-1388-4A9D-972D-EEA5EF3F0B04}" srcId="{10BCB1B2-8F81-459C-9067-73CDE7D56FF1}" destId="{36A34F1D-0965-4EF2-BAE3-C8B6FFC67CE4}" srcOrd="5" destOrd="0" parTransId="{24AFEEC2-EB39-44EF-94A1-518A014AD4F1}" sibTransId="{B51E5C69-F12D-4C05-BC18-E77EBAAC6CD7}"/>
    <dgm:cxn modelId="{011BA10A-B3F6-4D7B-951D-C7A1850971E9}" type="presOf" srcId="{57B5BD19-DFC5-47E7-ACC5-8F721A40B3C9}" destId="{673DE476-0DC7-4EA7-B4F1-A4DD5425DDE4}" srcOrd="0" destOrd="0" presId="urn:microsoft.com/office/officeart/2005/8/layout/hierarchy2"/>
    <dgm:cxn modelId="{BDE87E13-70B8-4FCC-A17F-53CBF3B83CC6}" type="presParOf" srcId="{673DE476-0DC7-4EA7-B4F1-A4DD5425DDE4}" destId="{B0F6AF0F-B6C2-42A4-A25B-49245A8AB362}" srcOrd="0" destOrd="0" presId="urn:microsoft.com/office/officeart/2005/8/layout/hierarchy2"/>
    <dgm:cxn modelId="{68A10C38-1A5D-45BF-90EC-5A76DCCD440E}" type="presParOf" srcId="{B0F6AF0F-B6C2-42A4-A25B-49245A8AB362}" destId="{29B3D590-D61B-4F8C-B2BB-47772D26D3DD}" srcOrd="0" destOrd="0" presId="urn:microsoft.com/office/officeart/2005/8/layout/hierarchy2"/>
    <dgm:cxn modelId="{CAAD0CBF-128A-45D9-B57B-646196DEDF51}" type="presOf" srcId="{10BCB1B2-8F81-459C-9067-73CDE7D56FF1}" destId="{29B3D590-D61B-4F8C-B2BB-47772D26D3DD}" srcOrd="0" destOrd="0" presId="urn:microsoft.com/office/officeart/2005/8/layout/hierarchy2"/>
    <dgm:cxn modelId="{D8F34966-3455-4C4B-B7ED-A335EB40D02C}" type="presParOf" srcId="{B0F6AF0F-B6C2-42A4-A25B-49245A8AB362}" destId="{C0658C0C-0D71-4D3D-AF59-EB32E21D1E82}" srcOrd="1" destOrd="0" presId="urn:microsoft.com/office/officeart/2005/8/layout/hierarchy2"/>
    <dgm:cxn modelId="{E1E519D9-1BD2-4EAA-8178-544789EA542D}" type="presParOf" srcId="{C0658C0C-0D71-4D3D-AF59-EB32E21D1E82}" destId="{17C613F0-197A-4F6D-B94B-6E7968676B5C}" srcOrd="0" destOrd="1" presId="urn:microsoft.com/office/officeart/2005/8/layout/hierarchy2"/>
    <dgm:cxn modelId="{00B03A34-B986-4711-8CDE-F7EB35BA7E85}" type="presOf" srcId="{96530D5D-38F4-4B11-80E2-FD0DA2261D7C}" destId="{17C613F0-197A-4F6D-B94B-6E7968676B5C}" srcOrd="0" destOrd="0" presId="urn:microsoft.com/office/officeart/2005/8/layout/hierarchy2"/>
    <dgm:cxn modelId="{4642C551-70DD-4BB2-8094-C5DDBA05A8EF}" type="presParOf" srcId="{17C613F0-197A-4F6D-B94B-6E7968676B5C}" destId="{13EB1D67-5D2D-4992-8ABB-6E18DAD9E03E}" srcOrd="0" destOrd="0" presId="urn:microsoft.com/office/officeart/2005/8/layout/hierarchy2"/>
    <dgm:cxn modelId="{FA836681-A2AE-4474-B3CA-A7E0367D1216}" type="presOf" srcId="{96530D5D-38F4-4B11-80E2-FD0DA2261D7C}" destId="{13EB1D67-5D2D-4992-8ABB-6E18DAD9E03E}" srcOrd="1" destOrd="0" presId="urn:microsoft.com/office/officeart/2005/8/layout/hierarchy2"/>
    <dgm:cxn modelId="{0D9EB239-78EA-4EBC-9625-0CE73D57D83E}" type="presParOf" srcId="{C0658C0C-0D71-4D3D-AF59-EB32E21D1E82}" destId="{529F10A5-1121-431D-BCA3-B63BB8273523}" srcOrd="1" destOrd="1" presId="urn:microsoft.com/office/officeart/2005/8/layout/hierarchy2"/>
    <dgm:cxn modelId="{A1F0B0DC-CD6A-4472-AA25-09C62D564112}" type="presParOf" srcId="{529F10A5-1121-431D-BCA3-B63BB8273523}" destId="{84EA3A02-80CF-45EE-B3FE-A1592D19A9F9}" srcOrd="0" destOrd="1" presId="urn:microsoft.com/office/officeart/2005/8/layout/hierarchy2"/>
    <dgm:cxn modelId="{6EEFFE9C-6D52-4382-959E-2E47C10E6611}" type="presOf" srcId="{11AE006F-14BA-44C9-AB3C-9A7C428E2C0C}" destId="{84EA3A02-80CF-45EE-B3FE-A1592D19A9F9}" srcOrd="0" destOrd="0" presId="urn:microsoft.com/office/officeart/2005/8/layout/hierarchy2"/>
    <dgm:cxn modelId="{62D5462F-D1A5-4F7F-BF61-659AF790A39D}" type="presParOf" srcId="{529F10A5-1121-431D-BCA3-B63BB8273523}" destId="{932D5143-0AD5-4686-87AA-47A5396AB8E7}" srcOrd="1" destOrd="1" presId="urn:microsoft.com/office/officeart/2005/8/layout/hierarchy2"/>
    <dgm:cxn modelId="{2B62E588-DA69-42D5-9194-C68CB768620C}" type="presParOf" srcId="{C0658C0C-0D71-4D3D-AF59-EB32E21D1E82}" destId="{4F91C56A-BC8A-4319-B472-9C99DB8236D6}" srcOrd="2" destOrd="1" presId="urn:microsoft.com/office/officeart/2005/8/layout/hierarchy2"/>
    <dgm:cxn modelId="{F0F0AD9F-23DC-425A-9641-D15A89288522}" type="presOf" srcId="{22174CC5-2B92-4881-A24B-F5442820E566}" destId="{4F91C56A-BC8A-4319-B472-9C99DB8236D6}" srcOrd="0" destOrd="0" presId="urn:microsoft.com/office/officeart/2005/8/layout/hierarchy2"/>
    <dgm:cxn modelId="{D4E4829A-E730-441C-8744-1D31C3124CAC}" type="presParOf" srcId="{4F91C56A-BC8A-4319-B472-9C99DB8236D6}" destId="{41052B3A-839B-4B7C-ACD3-15164C93A3B9}" srcOrd="0" destOrd="2" presId="urn:microsoft.com/office/officeart/2005/8/layout/hierarchy2"/>
    <dgm:cxn modelId="{E6C20233-C461-4CAD-8A52-9F412A472E12}" type="presOf" srcId="{22174CC5-2B92-4881-A24B-F5442820E566}" destId="{41052B3A-839B-4B7C-ACD3-15164C93A3B9}" srcOrd="1" destOrd="0" presId="urn:microsoft.com/office/officeart/2005/8/layout/hierarchy2"/>
    <dgm:cxn modelId="{3299AE17-76BE-4654-B307-41BEFC6C1227}" type="presParOf" srcId="{C0658C0C-0D71-4D3D-AF59-EB32E21D1E82}" destId="{985DA335-E604-4B81-8649-DDD09DFD0BC0}" srcOrd="3" destOrd="1" presId="urn:microsoft.com/office/officeart/2005/8/layout/hierarchy2"/>
    <dgm:cxn modelId="{348783D0-31F1-4776-A6DA-49966A754210}" type="presParOf" srcId="{985DA335-E604-4B81-8649-DDD09DFD0BC0}" destId="{24B4C7E3-9115-4472-BE3F-D84B5CCD498D}" srcOrd="0" destOrd="3" presId="urn:microsoft.com/office/officeart/2005/8/layout/hierarchy2"/>
    <dgm:cxn modelId="{76982C7C-96DD-4B20-9D40-17AEA10EFB1A}" type="presOf" srcId="{CD295AD3-E20D-4F10-B9D4-17B16F9E2158}" destId="{24B4C7E3-9115-4472-BE3F-D84B5CCD498D}" srcOrd="0" destOrd="0" presId="urn:microsoft.com/office/officeart/2005/8/layout/hierarchy2"/>
    <dgm:cxn modelId="{A818580E-A633-406D-B303-795E0E51ED57}" type="presParOf" srcId="{985DA335-E604-4B81-8649-DDD09DFD0BC0}" destId="{B1659763-3734-438A-9211-F0C497734FCF}" srcOrd="1" destOrd="3" presId="urn:microsoft.com/office/officeart/2005/8/layout/hierarchy2"/>
    <dgm:cxn modelId="{92AFD902-844F-4D4A-AAA3-C416DC1C9B32}" type="presParOf" srcId="{C0658C0C-0D71-4D3D-AF59-EB32E21D1E82}" destId="{A28FCB56-E4CA-4868-9DD3-9AB11637C93B}" srcOrd="4" destOrd="1" presId="urn:microsoft.com/office/officeart/2005/8/layout/hierarchy2"/>
    <dgm:cxn modelId="{709DB8D8-6C6D-428F-A4B4-34CE870E1420}" type="presOf" srcId="{41002675-1325-4016-BD56-BF03BE2732D8}" destId="{A28FCB56-E4CA-4868-9DD3-9AB11637C93B}" srcOrd="0" destOrd="0" presId="urn:microsoft.com/office/officeart/2005/8/layout/hierarchy2"/>
    <dgm:cxn modelId="{C6772670-D2B4-4F7F-8EEA-415F80F4E32D}" type="presParOf" srcId="{A28FCB56-E4CA-4868-9DD3-9AB11637C93B}" destId="{86422BD3-7868-4F57-BE6F-4D68E75912D2}" srcOrd="0" destOrd="4" presId="urn:microsoft.com/office/officeart/2005/8/layout/hierarchy2"/>
    <dgm:cxn modelId="{B5B03370-C8FC-4945-8CD1-EFBF572A1D90}" type="presOf" srcId="{41002675-1325-4016-BD56-BF03BE2732D8}" destId="{86422BD3-7868-4F57-BE6F-4D68E75912D2}" srcOrd="1" destOrd="0" presId="urn:microsoft.com/office/officeart/2005/8/layout/hierarchy2"/>
    <dgm:cxn modelId="{1CE21796-75DB-4BCE-9563-5F1BC2537889}" type="presParOf" srcId="{C0658C0C-0D71-4D3D-AF59-EB32E21D1E82}" destId="{8986614C-3F1A-47D2-9C58-1457AB0EF370}" srcOrd="5" destOrd="1" presId="urn:microsoft.com/office/officeart/2005/8/layout/hierarchy2"/>
    <dgm:cxn modelId="{A50A69FF-5A1E-4F8A-8DC7-2E82F2764C03}" type="presParOf" srcId="{8986614C-3F1A-47D2-9C58-1457AB0EF370}" destId="{CF19FB4E-F0F5-413F-AF28-EC2A799189F2}" srcOrd="0" destOrd="5" presId="urn:microsoft.com/office/officeart/2005/8/layout/hierarchy2"/>
    <dgm:cxn modelId="{348F71E3-79D4-40AA-8C97-F2DD4E4E4C9E}" type="presOf" srcId="{80FB16EE-9743-41F2-ABC0-B35699438106}" destId="{CF19FB4E-F0F5-413F-AF28-EC2A799189F2}" srcOrd="0" destOrd="0" presId="urn:microsoft.com/office/officeart/2005/8/layout/hierarchy2"/>
    <dgm:cxn modelId="{A9C666F7-9008-490E-8830-01E231629E30}" type="presParOf" srcId="{8986614C-3F1A-47D2-9C58-1457AB0EF370}" destId="{3D54A480-4596-4C72-927F-6BD73BE1A2E1}" srcOrd="1" destOrd="5" presId="urn:microsoft.com/office/officeart/2005/8/layout/hierarchy2"/>
    <dgm:cxn modelId="{BD045EF6-4194-48E4-908B-EDCC5345829D}" type="presParOf" srcId="{3D54A480-4596-4C72-927F-6BD73BE1A2E1}" destId="{C4DE8218-0142-40C1-B47B-969E6B5EBF3F}" srcOrd="0" destOrd="1" presId="urn:microsoft.com/office/officeart/2005/8/layout/hierarchy2"/>
    <dgm:cxn modelId="{6412E396-D206-43D4-A1DD-608E83B10713}" type="presOf" srcId="{E057968A-D9E8-4BB1-88A3-784AA378C794}" destId="{C4DE8218-0142-40C1-B47B-969E6B5EBF3F}" srcOrd="0" destOrd="0" presId="urn:microsoft.com/office/officeart/2005/8/layout/hierarchy2"/>
    <dgm:cxn modelId="{CDF388BB-F37B-46AE-8C87-EA5261F13647}" type="presParOf" srcId="{C4DE8218-0142-40C1-B47B-969E6B5EBF3F}" destId="{5DA2B8B4-66D0-4EA6-9568-8FBF93048C40}" srcOrd="0" destOrd="0" presId="urn:microsoft.com/office/officeart/2005/8/layout/hierarchy2"/>
    <dgm:cxn modelId="{E50D4FE2-D788-4D14-AEB6-63F9074BF03B}" type="presOf" srcId="{E057968A-D9E8-4BB1-88A3-784AA378C794}" destId="{5DA2B8B4-66D0-4EA6-9568-8FBF93048C40}" srcOrd="1" destOrd="0" presId="urn:microsoft.com/office/officeart/2005/8/layout/hierarchy2"/>
    <dgm:cxn modelId="{33D20119-4157-4A6D-B8E2-088D2DD675C2}" type="presParOf" srcId="{3D54A480-4596-4C72-927F-6BD73BE1A2E1}" destId="{E36AAC37-DC92-4DAF-96AE-384683E755E1}" srcOrd="1" destOrd="1" presId="urn:microsoft.com/office/officeart/2005/8/layout/hierarchy2"/>
    <dgm:cxn modelId="{25C4D6F6-5442-4081-8AD4-C206EF82E7AB}" type="presParOf" srcId="{E36AAC37-DC92-4DAF-96AE-384683E755E1}" destId="{50465AD8-E763-46B9-B500-C6120691F66A}" srcOrd="0" destOrd="1" presId="urn:microsoft.com/office/officeart/2005/8/layout/hierarchy2"/>
    <dgm:cxn modelId="{C74C1E52-C13F-4772-AF05-522CE18AA8AE}" type="presOf" srcId="{57E06E7F-99A3-4E71-81AB-BF9416EB70E7}" destId="{50465AD8-E763-46B9-B500-C6120691F66A}" srcOrd="0" destOrd="0" presId="urn:microsoft.com/office/officeart/2005/8/layout/hierarchy2"/>
    <dgm:cxn modelId="{4AD16995-69E5-4D8B-AC67-3D911FEBB943}" type="presParOf" srcId="{E36AAC37-DC92-4DAF-96AE-384683E755E1}" destId="{F7021C54-70A2-496E-8B04-55DD0DCF10FF}" srcOrd="1" destOrd="1" presId="urn:microsoft.com/office/officeart/2005/8/layout/hierarchy2"/>
    <dgm:cxn modelId="{1B1E3034-DEFF-4347-BD29-B7F257405415}" type="presParOf" srcId="{C0658C0C-0D71-4D3D-AF59-EB32E21D1E82}" destId="{79C9B59C-6A75-4958-B190-6DEF01B2D912}" srcOrd="6" destOrd="1" presId="urn:microsoft.com/office/officeart/2005/8/layout/hierarchy2"/>
    <dgm:cxn modelId="{5E9BE34F-C4BF-4421-9E0D-CA9B4F5D6B2D}" type="presOf" srcId="{948CF9E2-A5EE-4E92-BECD-20060EA4A560}" destId="{79C9B59C-6A75-4958-B190-6DEF01B2D912}" srcOrd="0" destOrd="0" presId="urn:microsoft.com/office/officeart/2005/8/layout/hierarchy2"/>
    <dgm:cxn modelId="{B13DC9B0-FB58-41D1-97C0-866BDA21CBF6}" type="presParOf" srcId="{79C9B59C-6A75-4958-B190-6DEF01B2D912}" destId="{01D12504-DC99-45C2-97F8-C078491E068B}" srcOrd="0" destOrd="6" presId="urn:microsoft.com/office/officeart/2005/8/layout/hierarchy2"/>
    <dgm:cxn modelId="{B15C790E-03F4-4C06-BFB2-ABD9AB31AEB0}" type="presOf" srcId="{948CF9E2-A5EE-4E92-BECD-20060EA4A560}" destId="{01D12504-DC99-45C2-97F8-C078491E068B}" srcOrd="1" destOrd="0" presId="urn:microsoft.com/office/officeart/2005/8/layout/hierarchy2"/>
    <dgm:cxn modelId="{F76B56AF-6851-4B4A-A353-C2B3B2E5C898}" type="presParOf" srcId="{C0658C0C-0D71-4D3D-AF59-EB32E21D1E82}" destId="{8169D124-52CE-4263-B001-555E4BAE6E33}" srcOrd="7" destOrd="1" presId="urn:microsoft.com/office/officeart/2005/8/layout/hierarchy2"/>
    <dgm:cxn modelId="{700083D9-87A1-421E-A9C4-958253C82692}" type="presParOf" srcId="{8169D124-52CE-4263-B001-555E4BAE6E33}" destId="{F8DB85BA-D502-492D-B0FE-D8F16AEA5D42}" srcOrd="0" destOrd="7" presId="urn:microsoft.com/office/officeart/2005/8/layout/hierarchy2"/>
    <dgm:cxn modelId="{EECFB047-B2CE-437A-B4E1-00BC2BB09114}" type="presOf" srcId="{12C0147D-8ECE-407A-9215-5B4414DD9CA2}" destId="{F8DB85BA-D502-492D-B0FE-D8F16AEA5D42}" srcOrd="0" destOrd="0" presId="urn:microsoft.com/office/officeart/2005/8/layout/hierarchy2"/>
    <dgm:cxn modelId="{7F380FC5-DC41-414F-A993-67C80B6949C7}" type="presParOf" srcId="{8169D124-52CE-4263-B001-555E4BAE6E33}" destId="{09A3CB17-59B3-42E8-85AD-F0BA17603AC8}" srcOrd="1" destOrd="7" presId="urn:microsoft.com/office/officeart/2005/8/layout/hierarchy2"/>
    <dgm:cxn modelId="{E99AB713-039D-4E2C-913E-1A23388935F4}" type="presParOf" srcId="{09A3CB17-59B3-42E8-85AD-F0BA17603AC8}" destId="{2150B022-68E1-437E-B28F-4B04BB37A3DB}" srcOrd="0" destOrd="1" presId="urn:microsoft.com/office/officeart/2005/8/layout/hierarchy2"/>
    <dgm:cxn modelId="{ED442AF2-A3AF-4960-B89A-B20C36249E17}" type="presOf" srcId="{5CC3BAAB-18F6-4760-A03F-4A8B0FC315DF}" destId="{2150B022-68E1-437E-B28F-4B04BB37A3DB}" srcOrd="0" destOrd="0" presId="urn:microsoft.com/office/officeart/2005/8/layout/hierarchy2"/>
    <dgm:cxn modelId="{FD103889-59EF-4E1C-B134-E882BAE014F1}" type="presParOf" srcId="{2150B022-68E1-437E-B28F-4B04BB37A3DB}" destId="{9DC42A18-D5AD-4A93-888E-52A7B3B1FD89}" srcOrd="0" destOrd="0" presId="urn:microsoft.com/office/officeart/2005/8/layout/hierarchy2"/>
    <dgm:cxn modelId="{915AA418-3B0F-47B3-B2E2-6C8702C684B1}" type="presOf" srcId="{5CC3BAAB-18F6-4760-A03F-4A8B0FC315DF}" destId="{9DC42A18-D5AD-4A93-888E-52A7B3B1FD89}" srcOrd="1" destOrd="0" presId="urn:microsoft.com/office/officeart/2005/8/layout/hierarchy2"/>
    <dgm:cxn modelId="{97856434-3871-4F56-A87B-4EE5910EB212}" type="presParOf" srcId="{09A3CB17-59B3-42E8-85AD-F0BA17603AC8}" destId="{D34D6084-E14A-44CA-8F41-F431DF65400E}" srcOrd="1" destOrd="1" presId="urn:microsoft.com/office/officeart/2005/8/layout/hierarchy2"/>
    <dgm:cxn modelId="{84242A8C-2AAA-4FD3-B842-11793004A0EB}" type="presParOf" srcId="{D34D6084-E14A-44CA-8F41-F431DF65400E}" destId="{5C796EFE-E4A0-41D4-95D5-D07212FB534B}" srcOrd="0" destOrd="1" presId="urn:microsoft.com/office/officeart/2005/8/layout/hierarchy2"/>
    <dgm:cxn modelId="{380D542C-C8A2-41BA-9B6B-E06436BE73C7}" type="presOf" srcId="{BA866484-5A8E-485F-8824-A3EF713ABFE0}" destId="{5C796EFE-E4A0-41D4-95D5-D07212FB534B}" srcOrd="0" destOrd="0" presId="urn:microsoft.com/office/officeart/2005/8/layout/hierarchy2"/>
    <dgm:cxn modelId="{3C2BF6AA-4A80-4005-A0A0-E86248D87E11}" type="presParOf" srcId="{D34D6084-E14A-44CA-8F41-F431DF65400E}" destId="{8B59FCB3-EDD2-41B1-BF17-DC925C6499E9}" srcOrd="1" destOrd="1" presId="urn:microsoft.com/office/officeart/2005/8/layout/hierarchy2"/>
    <dgm:cxn modelId="{466DD290-1100-40A0-BE23-0949CBF79D32}" type="presParOf" srcId="{09A3CB17-59B3-42E8-85AD-F0BA17603AC8}" destId="{E3CDC54A-C835-4C3F-9800-84B078534B16}" srcOrd="2" destOrd="1" presId="urn:microsoft.com/office/officeart/2005/8/layout/hierarchy2"/>
    <dgm:cxn modelId="{7F0EBDBB-2CB1-44F0-A8E5-5779B43D889F}" type="presOf" srcId="{4A49F0CD-22DA-44BF-AB04-687E4EB762AE}" destId="{E3CDC54A-C835-4C3F-9800-84B078534B16}" srcOrd="0" destOrd="0" presId="urn:microsoft.com/office/officeart/2005/8/layout/hierarchy2"/>
    <dgm:cxn modelId="{4A1BAECB-0AE1-4D2A-B54D-BE7D503729B9}" type="presParOf" srcId="{E3CDC54A-C835-4C3F-9800-84B078534B16}" destId="{F9B6A38A-A5B5-4F9A-80F6-E6957151A5D7}" srcOrd="0" destOrd="2" presId="urn:microsoft.com/office/officeart/2005/8/layout/hierarchy2"/>
    <dgm:cxn modelId="{17A05643-CA41-401C-B350-85BD8A893523}" type="presOf" srcId="{4A49F0CD-22DA-44BF-AB04-687E4EB762AE}" destId="{F9B6A38A-A5B5-4F9A-80F6-E6957151A5D7}" srcOrd="1" destOrd="0" presId="urn:microsoft.com/office/officeart/2005/8/layout/hierarchy2"/>
    <dgm:cxn modelId="{6D027994-312B-41E1-B62D-9F015845A8EE}" type="presParOf" srcId="{09A3CB17-59B3-42E8-85AD-F0BA17603AC8}" destId="{90F03834-C18B-4954-9841-12CD68280750}" srcOrd="3" destOrd="1" presId="urn:microsoft.com/office/officeart/2005/8/layout/hierarchy2"/>
    <dgm:cxn modelId="{A986D181-5F54-460F-AB48-AE730A168E5C}" type="presParOf" srcId="{90F03834-C18B-4954-9841-12CD68280750}" destId="{DFEF1461-E3F2-4131-AE57-00946115FB69}" srcOrd="0" destOrd="3" presId="urn:microsoft.com/office/officeart/2005/8/layout/hierarchy2"/>
    <dgm:cxn modelId="{0A0EF701-E4CC-4195-AC53-4BD869D13C0A}" type="presOf" srcId="{DD940762-C9B3-43EF-A930-C82D15E1AD81}" destId="{DFEF1461-E3F2-4131-AE57-00946115FB69}" srcOrd="0" destOrd="0" presId="urn:microsoft.com/office/officeart/2005/8/layout/hierarchy2"/>
    <dgm:cxn modelId="{4688F72B-BA6E-48B9-BE8E-C79434C7DD67}" type="presParOf" srcId="{90F03834-C18B-4954-9841-12CD68280750}" destId="{451E4BF9-CEF0-41EE-BE2B-03011D132B60}" srcOrd="1" destOrd="3" presId="urn:microsoft.com/office/officeart/2005/8/layout/hierarchy2"/>
    <dgm:cxn modelId="{670E031A-D034-44A6-B9D0-DC864DF36BF1}" type="presParOf" srcId="{09A3CB17-59B3-42E8-85AD-F0BA17603AC8}" destId="{F9C61824-AB0D-4F5C-A766-BE3FDC5F3A55}" srcOrd="4" destOrd="1" presId="urn:microsoft.com/office/officeart/2005/8/layout/hierarchy2"/>
    <dgm:cxn modelId="{0E9ABCDD-1B0F-4F28-B68A-AC49FD1D7070}" type="presOf" srcId="{F5ADACAD-F815-40B2-8BCB-ADE162A5094C}" destId="{F9C61824-AB0D-4F5C-A766-BE3FDC5F3A55}" srcOrd="0" destOrd="0" presId="urn:microsoft.com/office/officeart/2005/8/layout/hierarchy2"/>
    <dgm:cxn modelId="{A5C2FD0E-6D0C-4D83-A4CF-7E7710FF5F18}" type="presParOf" srcId="{F9C61824-AB0D-4F5C-A766-BE3FDC5F3A55}" destId="{8C4C2BAE-239B-43C5-B420-ADA4664D0649}" srcOrd="0" destOrd="4" presId="urn:microsoft.com/office/officeart/2005/8/layout/hierarchy2"/>
    <dgm:cxn modelId="{54DA8FFA-8E97-44E9-95E8-4437118F58D5}" type="presOf" srcId="{F5ADACAD-F815-40B2-8BCB-ADE162A5094C}" destId="{8C4C2BAE-239B-43C5-B420-ADA4664D0649}" srcOrd="1" destOrd="0" presId="urn:microsoft.com/office/officeart/2005/8/layout/hierarchy2"/>
    <dgm:cxn modelId="{D88CEE21-7B7C-4389-9E61-DEEF2BB60B7E}" type="presParOf" srcId="{09A3CB17-59B3-42E8-85AD-F0BA17603AC8}" destId="{25F51B1B-75F8-4DBF-8CFF-6D4648F0A563}" srcOrd="5" destOrd="1" presId="urn:microsoft.com/office/officeart/2005/8/layout/hierarchy2"/>
    <dgm:cxn modelId="{46C8D643-D163-4F86-9EEF-6400A95749A1}" type="presParOf" srcId="{25F51B1B-75F8-4DBF-8CFF-6D4648F0A563}" destId="{14CE10B0-8756-46A7-AAAB-6AEBA6EA9B45}" srcOrd="0" destOrd="5" presId="urn:microsoft.com/office/officeart/2005/8/layout/hierarchy2"/>
    <dgm:cxn modelId="{500C3D28-72A7-45EA-B043-9BC432E9018A}" type="presOf" srcId="{EFF13584-C7C9-4CA4-AD37-F85934C3DA26}" destId="{14CE10B0-8756-46A7-AAAB-6AEBA6EA9B45}" srcOrd="0" destOrd="0" presId="urn:microsoft.com/office/officeart/2005/8/layout/hierarchy2"/>
    <dgm:cxn modelId="{8A40FA23-8E58-4351-85E2-FB6E1693EF23}" type="presParOf" srcId="{25F51B1B-75F8-4DBF-8CFF-6D4648F0A563}" destId="{2157FB8B-2C89-4199-BDD8-6FFC849E3904}" srcOrd="1" destOrd="5" presId="urn:microsoft.com/office/officeart/2005/8/layout/hierarchy2"/>
    <dgm:cxn modelId="{3750F81A-F7A5-425E-A57E-0BF6C5850AA3}" type="presParOf" srcId="{C0658C0C-0D71-4D3D-AF59-EB32E21D1E82}" destId="{F9196D87-2778-47E8-A3AD-0120E11C2E45}" srcOrd="8" destOrd="1" presId="urn:microsoft.com/office/officeart/2005/8/layout/hierarchy2"/>
    <dgm:cxn modelId="{4072B9FA-A57A-43A9-92B3-55CE06067D66}" type="presOf" srcId="{7C19AF47-EEC7-4569-9390-887D22F87AA5}" destId="{F9196D87-2778-47E8-A3AD-0120E11C2E45}" srcOrd="0" destOrd="0" presId="urn:microsoft.com/office/officeart/2005/8/layout/hierarchy2"/>
    <dgm:cxn modelId="{B64940E5-D8BF-4A05-AEFA-B1BA98D1F329}" type="presParOf" srcId="{F9196D87-2778-47E8-A3AD-0120E11C2E45}" destId="{455160FA-54AE-4B4A-9EA6-7E3F4B81595A}" srcOrd="0" destOrd="8" presId="urn:microsoft.com/office/officeart/2005/8/layout/hierarchy2"/>
    <dgm:cxn modelId="{32FA342B-49DB-4F8C-B76D-547BDE06AC57}" type="presOf" srcId="{7C19AF47-EEC7-4569-9390-887D22F87AA5}" destId="{455160FA-54AE-4B4A-9EA6-7E3F4B81595A}" srcOrd="1" destOrd="0" presId="urn:microsoft.com/office/officeart/2005/8/layout/hierarchy2"/>
    <dgm:cxn modelId="{D4E6421D-4F90-4B1A-9EE8-CDC97EFAD17D}" type="presParOf" srcId="{C0658C0C-0D71-4D3D-AF59-EB32E21D1E82}" destId="{A7D10685-44E4-48D6-85A6-0AC8CACB4A8B}" srcOrd="9" destOrd="1" presId="urn:microsoft.com/office/officeart/2005/8/layout/hierarchy2"/>
    <dgm:cxn modelId="{7FC44BB0-7BDF-4F85-A935-DAFF64F09B64}" type="presParOf" srcId="{A7D10685-44E4-48D6-85A6-0AC8CACB4A8B}" destId="{9139509B-977A-4D8D-ADDD-5B11B72B0C18}" srcOrd="0" destOrd="9" presId="urn:microsoft.com/office/officeart/2005/8/layout/hierarchy2"/>
    <dgm:cxn modelId="{B2093963-B00D-4E1B-8478-206AD91A681B}" type="presOf" srcId="{3040F762-9DDE-48B5-8A08-20B8699A5717}" destId="{9139509B-977A-4D8D-ADDD-5B11B72B0C18}" srcOrd="0" destOrd="0" presId="urn:microsoft.com/office/officeart/2005/8/layout/hierarchy2"/>
    <dgm:cxn modelId="{C84EE7E7-DC6C-4216-800A-327E39FDDBAF}" type="presParOf" srcId="{A7D10685-44E4-48D6-85A6-0AC8CACB4A8B}" destId="{BCF7BC7F-F846-41CE-B94B-FC51B8934AA3}" srcOrd="1" destOrd="9" presId="urn:microsoft.com/office/officeart/2005/8/layout/hierarchy2"/>
    <dgm:cxn modelId="{80603DA5-2567-4317-B1FF-1FCAA161E7C3}" type="presParOf" srcId="{C0658C0C-0D71-4D3D-AF59-EB32E21D1E82}" destId="{CC93026F-7426-4CC1-A9BC-FD56AAA4987C}" srcOrd="10" destOrd="1" presId="urn:microsoft.com/office/officeart/2005/8/layout/hierarchy2"/>
    <dgm:cxn modelId="{B7E52880-4663-4A18-A255-055F7B03601C}" type="presOf" srcId="{24AFEEC2-EB39-44EF-94A1-518A014AD4F1}" destId="{CC93026F-7426-4CC1-A9BC-FD56AAA4987C}" srcOrd="0" destOrd="0" presId="urn:microsoft.com/office/officeart/2005/8/layout/hierarchy2"/>
    <dgm:cxn modelId="{3575EC90-04F4-401F-A0A0-14ACEE7B376D}" type="presParOf" srcId="{CC93026F-7426-4CC1-A9BC-FD56AAA4987C}" destId="{F4C63D6A-1F65-48F4-80C2-F12E213195D4}" srcOrd="0" destOrd="10" presId="urn:microsoft.com/office/officeart/2005/8/layout/hierarchy2"/>
    <dgm:cxn modelId="{544B7701-14E4-428C-B38C-5EB9CACBCAA0}" type="presOf" srcId="{24AFEEC2-EB39-44EF-94A1-518A014AD4F1}" destId="{F4C63D6A-1F65-48F4-80C2-F12E213195D4}" srcOrd="1" destOrd="0" presId="urn:microsoft.com/office/officeart/2005/8/layout/hierarchy2"/>
    <dgm:cxn modelId="{13BD0E60-9586-4992-A9F6-7B9E9084D3D8}" type="presParOf" srcId="{C0658C0C-0D71-4D3D-AF59-EB32E21D1E82}" destId="{144106CC-2608-4C8B-AC65-F8F7C568287E}" srcOrd="11" destOrd="1" presId="urn:microsoft.com/office/officeart/2005/8/layout/hierarchy2"/>
    <dgm:cxn modelId="{D1AA52DE-3409-4025-8A35-E6F37F93AAD8}" type="presParOf" srcId="{144106CC-2608-4C8B-AC65-F8F7C568287E}" destId="{CBA2F592-4DAC-4BC6-95D1-CEF6E9856C49}" srcOrd="0" destOrd="11" presId="urn:microsoft.com/office/officeart/2005/8/layout/hierarchy2"/>
    <dgm:cxn modelId="{FBAC0903-12A0-44DE-82C5-82A7209CE81A}" type="presOf" srcId="{36A34F1D-0965-4EF2-BAE3-C8B6FFC67CE4}" destId="{CBA2F592-4DAC-4BC6-95D1-CEF6E9856C49}" srcOrd="0" destOrd="0" presId="urn:microsoft.com/office/officeart/2005/8/layout/hierarchy2"/>
    <dgm:cxn modelId="{65B2BFF5-B49D-424A-A0B2-3204DB6ABA8F}" type="presParOf" srcId="{144106CC-2608-4C8B-AC65-F8F7C568287E}" destId="{BABE158C-2BE3-4561-AED8-BA30BCAF0812}" srcOrd="1" destOrd="11"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A91E93-12A1-4942-8664-8DBFA0D20A1E}"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CN" altLang="en-US"/>
        </a:p>
      </dgm:t>
    </dgm:pt>
    <dgm:pt modelId="{FB80DFFB-D0C4-4E2F-9892-872A42F19495}">
      <dgm:prSet phldrT="[文本]" phldr="1" custT="1"/>
      <dgm:spPr>
        <a:noFill/>
        <a:ln>
          <a:noFill/>
        </a:ln>
      </dgm:spPr>
      <dgm:t>
        <a:bodyPr/>
        <a:lstStyle/>
        <a:p>
          <a:endParaRPr lang="zh-CN" altLang="en-US" sz="32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ECEA971B-E384-4553-A6B1-85D37F8EB59F}" cxnId="{67BE2DB2-90A8-465E-B99E-7492D63E949C}" type="parTrans">
      <dgm:prSet/>
      <dgm:spPr/>
      <dgm:t>
        <a:bodyPr/>
        <a:lstStyle/>
        <a:p>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58B7F891-3E9D-4592-B14C-CFF675DDB330}" cxnId="{67BE2DB2-90A8-465E-B99E-7492D63E949C}" type="sibTrans">
      <dgm:prSet/>
      <dgm:spPr/>
      <dgm:t>
        <a:bodyPr/>
        <a:lstStyle/>
        <a:p>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B937B171-569E-40AB-B28D-BB62DBC8373C}">
      <dgm:prSet phldrT="[文本]" custT="1"/>
      <dgm:spPr>
        <a:scene3d>
          <a:camera prst="orthographicFront"/>
          <a:lightRig rig="threePt" dir="t"/>
        </a:scene3d>
        <a:sp3d>
          <a:bevelT prst="relaxedInset"/>
        </a:sp3d>
      </dgm:spPr>
      <dgm:t>
        <a:bodyPr/>
        <a:lstStyle/>
        <a:p>
          <a:r>
            <a:rPr lang="zh-CN" altLang="en-US" sz="2400" b="1" dirty="0" smtClean="0">
              <a:effectLst>
                <a:outerShdw blurRad="38100" dist="38100" dir="2700000" algn="tl">
                  <a:srgbClr val="000000">
                    <a:alpha val="43137"/>
                  </a:srgbClr>
                </a:outerShdw>
              </a:effectLst>
              <a:latin typeface="微软雅黑" panose="020B0503020204020204" charset="-122"/>
              <a:ea typeface="微软雅黑" panose="020B0503020204020204" charset="-122"/>
            </a:rPr>
            <a:t>中国共产党领导的多党合作和政治协商制度</a:t>
          </a:r>
          <a:endParaRPr lang="zh-CN" altLang="en-US" sz="24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98F30B09-4ED2-4B1D-91B8-56FCDEE14BE9}" cxnId="{C0DF0906-0654-4DC8-8C14-47E08CD6C57C}" type="parTrans">
      <dgm:prSet/>
      <dgm:spPr>
        <a:ln w="76200">
          <a:solidFill>
            <a:schemeClr val="accent6">
              <a:lumMod val="75000"/>
            </a:schemeClr>
          </a:solidFill>
        </a:ln>
      </dgm:spPr>
      <dgm:t>
        <a:bodyPr/>
        <a:lstStyle/>
        <a:p>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31E019EB-EA4C-410D-B006-021ED3CBBF16}" cxnId="{C0DF0906-0654-4DC8-8C14-47E08CD6C57C}" type="sibTrans">
      <dgm:prSet/>
      <dgm:spPr/>
      <dgm:t>
        <a:bodyPr/>
        <a:lstStyle/>
        <a:p>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92D91388-6510-4EBD-81A3-55BC3C4207FC}">
      <dgm:prSet phldrT="[文本]" custT="1"/>
      <dgm:spPr>
        <a:scene3d>
          <a:camera prst="orthographicFront"/>
          <a:lightRig rig="threePt" dir="t"/>
        </a:scene3d>
        <a:sp3d>
          <a:bevelT prst="relaxedInset"/>
        </a:sp3d>
      </dgm:spPr>
      <dgm:t>
        <a:bodyPr/>
        <a:lstStyle/>
        <a:p>
          <a:r>
            <a:rPr lang="zh-CN" altLang="en-US" sz="2800" b="1" dirty="0" smtClean="0">
              <a:effectLst>
                <a:outerShdw blurRad="38100" dist="38100" dir="2700000" algn="tl">
                  <a:srgbClr val="000000">
                    <a:alpha val="43137"/>
                  </a:srgbClr>
                </a:outerShdw>
              </a:effectLst>
              <a:latin typeface="微软雅黑" panose="020B0503020204020204" charset="-122"/>
              <a:ea typeface="微软雅黑" panose="020B0503020204020204" charset="-122"/>
            </a:rPr>
            <a:t>民族区域自治制度</a:t>
          </a:r>
          <a:endParaRPr lang="zh-CN" altLang="en-US" sz="28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2FD712BF-41E3-4014-B959-91C87D956ADE}" cxnId="{E955CDDF-3D0C-4391-803F-80E6F3768DD6}" type="parTrans">
      <dgm:prSet/>
      <dgm:spPr>
        <a:ln w="76200">
          <a:solidFill>
            <a:schemeClr val="accent6">
              <a:lumMod val="75000"/>
            </a:schemeClr>
          </a:solidFill>
        </a:ln>
      </dgm:spPr>
      <dgm:t>
        <a:bodyPr/>
        <a:lstStyle/>
        <a:p>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D2567B5A-7C33-4250-9819-CD14BE89D96E}" cxnId="{E955CDDF-3D0C-4391-803F-80E6F3768DD6}" type="sibTrans">
      <dgm:prSet/>
      <dgm:spPr/>
      <dgm:t>
        <a:bodyPr/>
        <a:lstStyle/>
        <a:p>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68CF6BB2-29FB-4A05-81A2-60CC49B53196}">
      <dgm:prSet phldrT="[文本]" custT="1"/>
      <dgm:spPr>
        <a:scene3d>
          <a:camera prst="orthographicFront"/>
          <a:lightRig rig="threePt" dir="t"/>
        </a:scene3d>
        <a:sp3d>
          <a:bevelT prst="relaxedInset"/>
        </a:sp3d>
      </dgm:spPr>
      <dgm:t>
        <a:bodyPr/>
        <a:lstStyle/>
        <a:p>
          <a:r>
            <a:rPr lang="zh-CN" altLang="en-US" sz="2800" b="1" dirty="0" smtClean="0">
              <a:effectLst>
                <a:outerShdw blurRad="38100" dist="38100" dir="2700000" algn="tl">
                  <a:srgbClr val="000000">
                    <a:alpha val="43137"/>
                  </a:srgbClr>
                </a:outerShdw>
              </a:effectLst>
              <a:latin typeface="微软雅黑" panose="020B0503020204020204" charset="-122"/>
              <a:ea typeface="微软雅黑" panose="020B0503020204020204" charset="-122"/>
            </a:rPr>
            <a:t>基层群众自治制度</a:t>
          </a:r>
          <a:endParaRPr lang="zh-CN" altLang="en-US" sz="2800"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DD24B4E0-9E83-4496-BF7F-7A13C74A5C79}" cxnId="{417D7551-514F-49F7-888C-FB606784BF7B}" type="parTrans">
      <dgm:prSet/>
      <dgm:spPr>
        <a:ln w="76200">
          <a:solidFill>
            <a:schemeClr val="accent6">
              <a:lumMod val="75000"/>
            </a:schemeClr>
          </a:solidFill>
        </a:ln>
      </dgm:spPr>
      <dgm:t>
        <a:bodyPr/>
        <a:lstStyle/>
        <a:p>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1AC300E1-B0DD-4BCE-9226-942E36125228}" cxnId="{417D7551-514F-49F7-888C-FB606784BF7B}" type="sibTrans">
      <dgm:prSet/>
      <dgm:spPr/>
      <dgm:t>
        <a:bodyPr/>
        <a:lstStyle/>
        <a:p>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endParaRPr>
        </a:p>
      </dgm:t>
    </dgm:pt>
    <dgm:pt modelId="{1770A181-242B-451E-B7CE-9F9C647E5E97}" type="pres">
      <dgm:prSet presAssocID="{EDA91E93-12A1-4942-8664-8DBFA0D20A1E}" presName="hierChild1" presStyleCnt="0">
        <dgm:presLayoutVars>
          <dgm:orgChart val="1"/>
          <dgm:chPref val="1"/>
          <dgm:dir/>
          <dgm:animOne val="branch"/>
          <dgm:animLvl val="lvl"/>
          <dgm:resizeHandles/>
        </dgm:presLayoutVars>
      </dgm:prSet>
      <dgm:spPr/>
      <dgm:t>
        <a:bodyPr/>
        <a:lstStyle/>
        <a:p>
          <a:endParaRPr lang="zh-CN" altLang="en-US"/>
        </a:p>
      </dgm:t>
    </dgm:pt>
    <dgm:pt modelId="{819FD7C9-3261-4163-A2C3-D1E474A84819}" type="pres">
      <dgm:prSet presAssocID="{FB80DFFB-D0C4-4E2F-9892-872A42F19495}" presName="hierRoot1" presStyleCnt="0">
        <dgm:presLayoutVars>
          <dgm:hierBranch val="init"/>
        </dgm:presLayoutVars>
      </dgm:prSet>
      <dgm:spPr/>
    </dgm:pt>
    <dgm:pt modelId="{BEF55900-108C-4993-A8E6-DC42F5E2FDD2}" type="pres">
      <dgm:prSet presAssocID="{FB80DFFB-D0C4-4E2F-9892-872A42F19495}" presName="rootComposite1" presStyleCnt="0"/>
      <dgm:spPr/>
    </dgm:pt>
    <dgm:pt modelId="{C7A681CE-6382-478B-B4AB-09A52CFADC5B}" type="pres">
      <dgm:prSet presAssocID="{FB80DFFB-D0C4-4E2F-9892-872A42F19495}" presName="rootText1" presStyleLbl="node0" presStyleIdx="0" presStyleCnt="1">
        <dgm:presLayoutVars>
          <dgm:chPref val="3"/>
        </dgm:presLayoutVars>
      </dgm:prSet>
      <dgm:spPr/>
      <dgm:t>
        <a:bodyPr/>
        <a:lstStyle/>
        <a:p>
          <a:endParaRPr lang="zh-CN" altLang="en-US"/>
        </a:p>
      </dgm:t>
    </dgm:pt>
    <dgm:pt modelId="{F450E135-CE5C-4075-9EE4-467E0455066D}" type="pres">
      <dgm:prSet presAssocID="{FB80DFFB-D0C4-4E2F-9892-872A42F19495}" presName="rootConnector1" presStyleLbl="node1" presStyleIdx="0" presStyleCnt="0"/>
      <dgm:spPr/>
      <dgm:t>
        <a:bodyPr/>
        <a:lstStyle/>
        <a:p>
          <a:endParaRPr lang="zh-CN" altLang="en-US"/>
        </a:p>
      </dgm:t>
    </dgm:pt>
    <dgm:pt modelId="{7F484772-ED83-4D14-B9EE-DD266138751C}" type="pres">
      <dgm:prSet presAssocID="{FB80DFFB-D0C4-4E2F-9892-872A42F19495}" presName="hierChild2" presStyleCnt="0"/>
      <dgm:spPr/>
    </dgm:pt>
    <dgm:pt modelId="{CC7BBFF4-5F11-4B00-908D-A7A318123B33}" type="pres">
      <dgm:prSet presAssocID="{98F30B09-4ED2-4B1D-91B8-56FCDEE14BE9}" presName="Name37" presStyleLbl="parChTrans1D2" presStyleIdx="0" presStyleCnt="3"/>
      <dgm:spPr/>
      <dgm:t>
        <a:bodyPr/>
        <a:lstStyle/>
        <a:p>
          <a:endParaRPr lang="zh-CN" altLang="en-US"/>
        </a:p>
      </dgm:t>
    </dgm:pt>
    <dgm:pt modelId="{A453CCB7-CF91-4B43-BC0D-36D577E5629E}" type="pres">
      <dgm:prSet presAssocID="{B937B171-569E-40AB-B28D-BB62DBC8373C}" presName="hierRoot2" presStyleCnt="0">
        <dgm:presLayoutVars>
          <dgm:hierBranch val="init"/>
        </dgm:presLayoutVars>
      </dgm:prSet>
      <dgm:spPr/>
    </dgm:pt>
    <dgm:pt modelId="{883B8776-3DD4-4F0B-BE82-9D13C6B7F2D3}" type="pres">
      <dgm:prSet presAssocID="{B937B171-569E-40AB-B28D-BB62DBC8373C}" presName="rootComposite" presStyleCnt="0"/>
      <dgm:spPr/>
    </dgm:pt>
    <dgm:pt modelId="{73FB6EB9-3A08-4628-B664-3F186C883418}" type="pres">
      <dgm:prSet presAssocID="{B937B171-569E-40AB-B28D-BB62DBC8373C}" presName="rootText" presStyleLbl="node2" presStyleIdx="0" presStyleCnt="3" custScaleY="75132" custLinFactNeighborX="-2870">
        <dgm:presLayoutVars>
          <dgm:chPref val="3"/>
        </dgm:presLayoutVars>
      </dgm:prSet>
      <dgm:spPr/>
      <dgm:t>
        <a:bodyPr/>
        <a:lstStyle/>
        <a:p>
          <a:endParaRPr lang="zh-CN" altLang="en-US"/>
        </a:p>
      </dgm:t>
    </dgm:pt>
    <dgm:pt modelId="{2CEA01AF-26CA-437E-B4C3-6762D209795B}" type="pres">
      <dgm:prSet presAssocID="{B937B171-569E-40AB-B28D-BB62DBC8373C}" presName="rootConnector" presStyleLbl="node2" presStyleIdx="0" presStyleCnt="3"/>
      <dgm:spPr/>
      <dgm:t>
        <a:bodyPr/>
        <a:lstStyle/>
        <a:p>
          <a:endParaRPr lang="zh-CN" altLang="en-US"/>
        </a:p>
      </dgm:t>
    </dgm:pt>
    <dgm:pt modelId="{C143F7C2-F20D-4FDE-A051-E239E42D535D}" type="pres">
      <dgm:prSet presAssocID="{B937B171-569E-40AB-B28D-BB62DBC8373C}" presName="hierChild4" presStyleCnt="0"/>
      <dgm:spPr/>
    </dgm:pt>
    <dgm:pt modelId="{8DA8060B-CA5D-4810-B90C-F5EC368473D8}" type="pres">
      <dgm:prSet presAssocID="{B937B171-569E-40AB-B28D-BB62DBC8373C}" presName="hierChild5" presStyleCnt="0"/>
      <dgm:spPr/>
    </dgm:pt>
    <dgm:pt modelId="{82FD2B6A-EAE4-426C-BE43-F0604F5933E2}" type="pres">
      <dgm:prSet presAssocID="{2FD712BF-41E3-4014-B959-91C87D956ADE}" presName="Name37" presStyleLbl="parChTrans1D2" presStyleIdx="1" presStyleCnt="3"/>
      <dgm:spPr/>
      <dgm:t>
        <a:bodyPr/>
        <a:lstStyle/>
        <a:p>
          <a:endParaRPr lang="zh-CN" altLang="en-US"/>
        </a:p>
      </dgm:t>
    </dgm:pt>
    <dgm:pt modelId="{92CEEF76-75A6-4F08-A500-A50131E50D6D}" type="pres">
      <dgm:prSet presAssocID="{92D91388-6510-4EBD-81A3-55BC3C4207FC}" presName="hierRoot2" presStyleCnt="0">
        <dgm:presLayoutVars>
          <dgm:hierBranch val="init"/>
        </dgm:presLayoutVars>
      </dgm:prSet>
      <dgm:spPr/>
    </dgm:pt>
    <dgm:pt modelId="{D15D1ABC-F6A4-4325-A86B-B3A03B312E33}" type="pres">
      <dgm:prSet presAssocID="{92D91388-6510-4EBD-81A3-55BC3C4207FC}" presName="rootComposite" presStyleCnt="0"/>
      <dgm:spPr/>
    </dgm:pt>
    <dgm:pt modelId="{5438A666-697F-496F-989F-7474684F21EF}" type="pres">
      <dgm:prSet presAssocID="{92D91388-6510-4EBD-81A3-55BC3C4207FC}" presName="rootText" presStyleLbl="node2" presStyleIdx="1" presStyleCnt="3" custScaleX="51604" custScaleY="75132" custLinFactNeighborX="-2870">
        <dgm:presLayoutVars>
          <dgm:chPref val="3"/>
        </dgm:presLayoutVars>
      </dgm:prSet>
      <dgm:spPr/>
      <dgm:t>
        <a:bodyPr/>
        <a:lstStyle/>
        <a:p>
          <a:endParaRPr lang="zh-CN" altLang="en-US"/>
        </a:p>
      </dgm:t>
    </dgm:pt>
    <dgm:pt modelId="{9D0EFBA6-F51D-4258-8929-C8D203B51730}" type="pres">
      <dgm:prSet presAssocID="{92D91388-6510-4EBD-81A3-55BC3C4207FC}" presName="rootConnector" presStyleLbl="node2" presStyleIdx="1" presStyleCnt="3"/>
      <dgm:spPr/>
      <dgm:t>
        <a:bodyPr/>
        <a:lstStyle/>
        <a:p>
          <a:endParaRPr lang="zh-CN" altLang="en-US"/>
        </a:p>
      </dgm:t>
    </dgm:pt>
    <dgm:pt modelId="{0D28B823-D135-48FD-B10E-EBED67CB47D3}" type="pres">
      <dgm:prSet presAssocID="{92D91388-6510-4EBD-81A3-55BC3C4207FC}" presName="hierChild4" presStyleCnt="0"/>
      <dgm:spPr/>
    </dgm:pt>
    <dgm:pt modelId="{F40580EA-A628-48A0-A7B3-6979ED0B1298}" type="pres">
      <dgm:prSet presAssocID="{92D91388-6510-4EBD-81A3-55BC3C4207FC}" presName="hierChild5" presStyleCnt="0"/>
      <dgm:spPr/>
    </dgm:pt>
    <dgm:pt modelId="{A9CF5407-DAB3-4285-9604-33648066A1A0}" type="pres">
      <dgm:prSet presAssocID="{DD24B4E0-9E83-4496-BF7F-7A13C74A5C79}" presName="Name37" presStyleLbl="parChTrans1D2" presStyleIdx="2" presStyleCnt="3"/>
      <dgm:spPr/>
      <dgm:t>
        <a:bodyPr/>
        <a:lstStyle/>
        <a:p>
          <a:endParaRPr lang="zh-CN" altLang="en-US"/>
        </a:p>
      </dgm:t>
    </dgm:pt>
    <dgm:pt modelId="{BDA73280-98D3-4B31-B1E8-1255A28C409F}" type="pres">
      <dgm:prSet presAssocID="{68CF6BB2-29FB-4A05-81A2-60CC49B53196}" presName="hierRoot2" presStyleCnt="0">
        <dgm:presLayoutVars>
          <dgm:hierBranch val="init"/>
        </dgm:presLayoutVars>
      </dgm:prSet>
      <dgm:spPr/>
    </dgm:pt>
    <dgm:pt modelId="{6E99D427-8208-4641-A1B4-75D02B4A7A01}" type="pres">
      <dgm:prSet presAssocID="{68CF6BB2-29FB-4A05-81A2-60CC49B53196}" presName="rootComposite" presStyleCnt="0"/>
      <dgm:spPr/>
    </dgm:pt>
    <dgm:pt modelId="{C9AB6830-BAF5-4E01-B039-CC0DBAC8AF6C}" type="pres">
      <dgm:prSet presAssocID="{68CF6BB2-29FB-4A05-81A2-60CC49B53196}" presName="rootText" presStyleLbl="node2" presStyleIdx="2" presStyleCnt="3" custScaleX="51604" custScaleY="75132" custLinFactNeighborX="-2870">
        <dgm:presLayoutVars>
          <dgm:chPref val="3"/>
        </dgm:presLayoutVars>
      </dgm:prSet>
      <dgm:spPr/>
      <dgm:t>
        <a:bodyPr/>
        <a:lstStyle/>
        <a:p>
          <a:endParaRPr lang="zh-CN" altLang="en-US"/>
        </a:p>
      </dgm:t>
    </dgm:pt>
    <dgm:pt modelId="{B08C914F-13A3-42B9-815B-A89396597427}" type="pres">
      <dgm:prSet presAssocID="{68CF6BB2-29FB-4A05-81A2-60CC49B53196}" presName="rootConnector" presStyleLbl="node2" presStyleIdx="2" presStyleCnt="3"/>
      <dgm:spPr/>
      <dgm:t>
        <a:bodyPr/>
        <a:lstStyle/>
        <a:p>
          <a:endParaRPr lang="zh-CN" altLang="en-US"/>
        </a:p>
      </dgm:t>
    </dgm:pt>
    <dgm:pt modelId="{A9E595A1-3D01-4773-A706-DE25D39D4152}" type="pres">
      <dgm:prSet presAssocID="{68CF6BB2-29FB-4A05-81A2-60CC49B53196}" presName="hierChild4" presStyleCnt="0"/>
      <dgm:spPr/>
    </dgm:pt>
    <dgm:pt modelId="{992FF843-EE7E-4759-A7F9-23465F8D61D6}" type="pres">
      <dgm:prSet presAssocID="{68CF6BB2-29FB-4A05-81A2-60CC49B53196}" presName="hierChild5" presStyleCnt="0"/>
      <dgm:spPr/>
    </dgm:pt>
    <dgm:pt modelId="{8F02D2F0-DADB-4ED7-9E93-03FB77343BD5}" type="pres">
      <dgm:prSet presAssocID="{FB80DFFB-D0C4-4E2F-9892-872A42F19495}" presName="hierChild3" presStyleCnt="0"/>
      <dgm:spPr/>
    </dgm:pt>
  </dgm:ptLst>
  <dgm:cxnLst>
    <dgm:cxn modelId="{1C051C76-5694-489C-9554-E46A369841B5}" type="presOf" srcId="{FB80DFFB-D0C4-4E2F-9892-872A42F19495}" destId="{C7A681CE-6382-478B-B4AB-09A52CFADC5B}" srcOrd="0" destOrd="0" presId="urn:microsoft.com/office/officeart/2005/8/layout/orgChart1"/>
    <dgm:cxn modelId="{417D7551-514F-49F7-888C-FB606784BF7B}" srcId="{FB80DFFB-D0C4-4E2F-9892-872A42F19495}" destId="{68CF6BB2-29FB-4A05-81A2-60CC49B53196}" srcOrd="2" destOrd="0" parTransId="{DD24B4E0-9E83-4496-BF7F-7A13C74A5C79}" sibTransId="{1AC300E1-B0DD-4BCE-9226-942E36125228}"/>
    <dgm:cxn modelId="{BE6B635C-18BE-4A46-91EF-389177CDB3E3}" type="presOf" srcId="{B937B171-569E-40AB-B28D-BB62DBC8373C}" destId="{2CEA01AF-26CA-437E-B4C3-6762D209795B}" srcOrd="1" destOrd="0" presId="urn:microsoft.com/office/officeart/2005/8/layout/orgChart1"/>
    <dgm:cxn modelId="{1EC23515-3106-4F26-8270-76163E7B8C08}" type="presOf" srcId="{DD24B4E0-9E83-4496-BF7F-7A13C74A5C79}" destId="{A9CF5407-DAB3-4285-9604-33648066A1A0}" srcOrd="0" destOrd="0" presId="urn:microsoft.com/office/officeart/2005/8/layout/orgChart1"/>
    <dgm:cxn modelId="{2777BA8F-F603-4D8C-AC42-B22A0AC2B8ED}" type="presOf" srcId="{68CF6BB2-29FB-4A05-81A2-60CC49B53196}" destId="{B08C914F-13A3-42B9-815B-A89396597427}" srcOrd="1" destOrd="0" presId="urn:microsoft.com/office/officeart/2005/8/layout/orgChart1"/>
    <dgm:cxn modelId="{A3B30348-676F-4A40-BA23-87818222A63F}" type="presOf" srcId="{68CF6BB2-29FB-4A05-81A2-60CC49B53196}" destId="{C9AB6830-BAF5-4E01-B039-CC0DBAC8AF6C}" srcOrd="0" destOrd="0" presId="urn:microsoft.com/office/officeart/2005/8/layout/orgChart1"/>
    <dgm:cxn modelId="{67BE2DB2-90A8-465E-B99E-7492D63E949C}" srcId="{EDA91E93-12A1-4942-8664-8DBFA0D20A1E}" destId="{FB80DFFB-D0C4-4E2F-9892-872A42F19495}" srcOrd="0" destOrd="0" parTransId="{ECEA971B-E384-4553-A6B1-85D37F8EB59F}" sibTransId="{58B7F891-3E9D-4592-B14C-CFF675DDB330}"/>
    <dgm:cxn modelId="{11AC884B-67E9-4545-9132-D345E634A06F}" type="presOf" srcId="{2FD712BF-41E3-4014-B959-91C87D956ADE}" destId="{82FD2B6A-EAE4-426C-BE43-F0604F5933E2}" srcOrd="0" destOrd="0" presId="urn:microsoft.com/office/officeart/2005/8/layout/orgChart1"/>
    <dgm:cxn modelId="{9C567428-EB72-40EE-988B-4C945CAF553C}" type="presOf" srcId="{92D91388-6510-4EBD-81A3-55BC3C4207FC}" destId="{9D0EFBA6-F51D-4258-8929-C8D203B51730}" srcOrd="1" destOrd="0" presId="urn:microsoft.com/office/officeart/2005/8/layout/orgChart1"/>
    <dgm:cxn modelId="{F3BFC9CE-B985-4EFB-A66D-919F909AF828}" type="presOf" srcId="{EDA91E93-12A1-4942-8664-8DBFA0D20A1E}" destId="{1770A181-242B-451E-B7CE-9F9C647E5E97}" srcOrd="0" destOrd="0" presId="urn:microsoft.com/office/officeart/2005/8/layout/orgChart1"/>
    <dgm:cxn modelId="{E955CDDF-3D0C-4391-803F-80E6F3768DD6}" srcId="{FB80DFFB-D0C4-4E2F-9892-872A42F19495}" destId="{92D91388-6510-4EBD-81A3-55BC3C4207FC}" srcOrd="1" destOrd="0" parTransId="{2FD712BF-41E3-4014-B959-91C87D956ADE}" sibTransId="{D2567B5A-7C33-4250-9819-CD14BE89D96E}"/>
    <dgm:cxn modelId="{104C1835-2C87-411B-A11B-58A055E25A7B}" type="presOf" srcId="{FB80DFFB-D0C4-4E2F-9892-872A42F19495}" destId="{F450E135-CE5C-4075-9EE4-467E0455066D}" srcOrd="1" destOrd="0" presId="urn:microsoft.com/office/officeart/2005/8/layout/orgChart1"/>
    <dgm:cxn modelId="{2AAA6459-FC06-49EE-9505-621195F8C0A1}" type="presOf" srcId="{B937B171-569E-40AB-B28D-BB62DBC8373C}" destId="{73FB6EB9-3A08-4628-B664-3F186C883418}" srcOrd="0" destOrd="0" presId="urn:microsoft.com/office/officeart/2005/8/layout/orgChart1"/>
    <dgm:cxn modelId="{C0DF0906-0654-4DC8-8C14-47E08CD6C57C}" srcId="{FB80DFFB-D0C4-4E2F-9892-872A42F19495}" destId="{B937B171-569E-40AB-B28D-BB62DBC8373C}" srcOrd="0" destOrd="0" parTransId="{98F30B09-4ED2-4B1D-91B8-56FCDEE14BE9}" sibTransId="{31E019EB-EA4C-410D-B006-021ED3CBBF16}"/>
    <dgm:cxn modelId="{B85907B3-DE14-413B-A98D-3DE78444B432}" type="presOf" srcId="{98F30B09-4ED2-4B1D-91B8-56FCDEE14BE9}" destId="{CC7BBFF4-5F11-4B00-908D-A7A318123B33}" srcOrd="0" destOrd="0" presId="urn:microsoft.com/office/officeart/2005/8/layout/orgChart1"/>
    <dgm:cxn modelId="{D55E6069-2BA6-4036-B7D4-577D2EE1D308}" type="presOf" srcId="{92D91388-6510-4EBD-81A3-55BC3C4207FC}" destId="{5438A666-697F-496F-989F-7474684F21EF}" srcOrd="0" destOrd="0" presId="urn:microsoft.com/office/officeart/2005/8/layout/orgChart1"/>
    <dgm:cxn modelId="{70D14F48-E1EE-4C7D-9D7C-DC1985CF7AE2}" type="presParOf" srcId="{1770A181-242B-451E-B7CE-9F9C647E5E97}" destId="{819FD7C9-3261-4163-A2C3-D1E474A84819}" srcOrd="0" destOrd="0" presId="urn:microsoft.com/office/officeart/2005/8/layout/orgChart1"/>
    <dgm:cxn modelId="{402D4774-8D09-46D5-991D-3931D0FF5B45}" type="presParOf" srcId="{819FD7C9-3261-4163-A2C3-D1E474A84819}" destId="{BEF55900-108C-4993-A8E6-DC42F5E2FDD2}" srcOrd="0" destOrd="0" presId="urn:microsoft.com/office/officeart/2005/8/layout/orgChart1"/>
    <dgm:cxn modelId="{007A9E9F-3640-49B5-BF02-8C09BAAC5C73}" type="presParOf" srcId="{BEF55900-108C-4993-A8E6-DC42F5E2FDD2}" destId="{C7A681CE-6382-478B-B4AB-09A52CFADC5B}" srcOrd="0" destOrd="0" presId="urn:microsoft.com/office/officeart/2005/8/layout/orgChart1"/>
    <dgm:cxn modelId="{A09FD035-A3B6-44CD-8718-44BBE46C9D71}" type="presParOf" srcId="{BEF55900-108C-4993-A8E6-DC42F5E2FDD2}" destId="{F450E135-CE5C-4075-9EE4-467E0455066D}" srcOrd="1" destOrd="0" presId="urn:microsoft.com/office/officeart/2005/8/layout/orgChart1"/>
    <dgm:cxn modelId="{FE9127BD-5179-46EB-B848-2DCD40F5908C}" type="presParOf" srcId="{819FD7C9-3261-4163-A2C3-D1E474A84819}" destId="{7F484772-ED83-4D14-B9EE-DD266138751C}" srcOrd="1" destOrd="0" presId="urn:microsoft.com/office/officeart/2005/8/layout/orgChart1"/>
    <dgm:cxn modelId="{BAD0F23D-97C2-4F87-B5EF-E19B1F10922D}" type="presParOf" srcId="{7F484772-ED83-4D14-B9EE-DD266138751C}" destId="{CC7BBFF4-5F11-4B00-908D-A7A318123B33}" srcOrd="0" destOrd="0" presId="urn:microsoft.com/office/officeart/2005/8/layout/orgChart1"/>
    <dgm:cxn modelId="{47F9C3FE-64A8-49D8-B178-1836D305FC90}" type="presParOf" srcId="{7F484772-ED83-4D14-B9EE-DD266138751C}" destId="{A453CCB7-CF91-4B43-BC0D-36D577E5629E}" srcOrd="1" destOrd="0" presId="urn:microsoft.com/office/officeart/2005/8/layout/orgChart1"/>
    <dgm:cxn modelId="{5C642437-2CE9-4C51-A43A-4E4D38BF7B80}" type="presParOf" srcId="{A453CCB7-CF91-4B43-BC0D-36D577E5629E}" destId="{883B8776-3DD4-4F0B-BE82-9D13C6B7F2D3}" srcOrd="0" destOrd="0" presId="urn:microsoft.com/office/officeart/2005/8/layout/orgChart1"/>
    <dgm:cxn modelId="{49F48856-4A40-4A7D-A06C-3A9573BC8F21}" type="presParOf" srcId="{883B8776-3DD4-4F0B-BE82-9D13C6B7F2D3}" destId="{73FB6EB9-3A08-4628-B664-3F186C883418}" srcOrd="0" destOrd="0" presId="urn:microsoft.com/office/officeart/2005/8/layout/orgChart1"/>
    <dgm:cxn modelId="{DE1490BD-DBC6-41B0-9E35-3D51A642F496}" type="presParOf" srcId="{883B8776-3DD4-4F0B-BE82-9D13C6B7F2D3}" destId="{2CEA01AF-26CA-437E-B4C3-6762D209795B}" srcOrd="1" destOrd="0" presId="urn:microsoft.com/office/officeart/2005/8/layout/orgChart1"/>
    <dgm:cxn modelId="{50E639D4-6232-40AD-AFC3-6257D3106DB7}" type="presParOf" srcId="{A453CCB7-CF91-4B43-BC0D-36D577E5629E}" destId="{C143F7C2-F20D-4FDE-A051-E239E42D535D}" srcOrd="1" destOrd="0" presId="urn:microsoft.com/office/officeart/2005/8/layout/orgChart1"/>
    <dgm:cxn modelId="{43514CC6-CF4C-4129-BAF6-14EC15D6AFBC}" type="presParOf" srcId="{A453CCB7-CF91-4B43-BC0D-36D577E5629E}" destId="{8DA8060B-CA5D-4810-B90C-F5EC368473D8}" srcOrd="2" destOrd="0" presId="urn:microsoft.com/office/officeart/2005/8/layout/orgChart1"/>
    <dgm:cxn modelId="{31C2C9A1-A6D8-40CB-9913-91AAA7D32EAD}" type="presParOf" srcId="{7F484772-ED83-4D14-B9EE-DD266138751C}" destId="{82FD2B6A-EAE4-426C-BE43-F0604F5933E2}" srcOrd="2" destOrd="0" presId="urn:microsoft.com/office/officeart/2005/8/layout/orgChart1"/>
    <dgm:cxn modelId="{8BE9E9F7-CA8F-4E67-AAEB-4C1FFB14086B}" type="presParOf" srcId="{7F484772-ED83-4D14-B9EE-DD266138751C}" destId="{92CEEF76-75A6-4F08-A500-A50131E50D6D}" srcOrd="3" destOrd="0" presId="urn:microsoft.com/office/officeart/2005/8/layout/orgChart1"/>
    <dgm:cxn modelId="{D62AEDCE-52BB-4771-A903-961D652CCA78}" type="presParOf" srcId="{92CEEF76-75A6-4F08-A500-A50131E50D6D}" destId="{D15D1ABC-F6A4-4325-A86B-B3A03B312E33}" srcOrd="0" destOrd="0" presId="urn:microsoft.com/office/officeart/2005/8/layout/orgChart1"/>
    <dgm:cxn modelId="{4B1DD46E-91FC-46FE-8577-C4ACA02F6539}" type="presParOf" srcId="{D15D1ABC-F6A4-4325-A86B-B3A03B312E33}" destId="{5438A666-697F-496F-989F-7474684F21EF}" srcOrd="0" destOrd="0" presId="urn:microsoft.com/office/officeart/2005/8/layout/orgChart1"/>
    <dgm:cxn modelId="{A2E5BDA5-984D-4E95-B644-D38D4B938C55}" type="presParOf" srcId="{D15D1ABC-F6A4-4325-A86B-B3A03B312E33}" destId="{9D0EFBA6-F51D-4258-8929-C8D203B51730}" srcOrd="1" destOrd="0" presId="urn:microsoft.com/office/officeart/2005/8/layout/orgChart1"/>
    <dgm:cxn modelId="{EC803E7C-3209-4986-93C3-DD3B9A249D5F}" type="presParOf" srcId="{92CEEF76-75A6-4F08-A500-A50131E50D6D}" destId="{0D28B823-D135-48FD-B10E-EBED67CB47D3}" srcOrd="1" destOrd="0" presId="urn:microsoft.com/office/officeart/2005/8/layout/orgChart1"/>
    <dgm:cxn modelId="{3B0180DB-A3DA-4CA7-AB08-33F78E118D66}" type="presParOf" srcId="{92CEEF76-75A6-4F08-A500-A50131E50D6D}" destId="{F40580EA-A628-48A0-A7B3-6979ED0B1298}" srcOrd="2" destOrd="0" presId="urn:microsoft.com/office/officeart/2005/8/layout/orgChart1"/>
    <dgm:cxn modelId="{659C9C1E-6337-4D07-8AE4-4CB1D4DE42A2}" type="presParOf" srcId="{7F484772-ED83-4D14-B9EE-DD266138751C}" destId="{A9CF5407-DAB3-4285-9604-33648066A1A0}" srcOrd="4" destOrd="0" presId="urn:microsoft.com/office/officeart/2005/8/layout/orgChart1"/>
    <dgm:cxn modelId="{3FC57851-D97F-41FA-976E-88D04C7E9D46}" type="presParOf" srcId="{7F484772-ED83-4D14-B9EE-DD266138751C}" destId="{BDA73280-98D3-4B31-B1E8-1255A28C409F}" srcOrd="5" destOrd="0" presId="urn:microsoft.com/office/officeart/2005/8/layout/orgChart1"/>
    <dgm:cxn modelId="{315583C4-1ABF-4D60-9E26-5B7431CA6376}" type="presParOf" srcId="{BDA73280-98D3-4B31-B1E8-1255A28C409F}" destId="{6E99D427-8208-4641-A1B4-75D02B4A7A01}" srcOrd="0" destOrd="0" presId="urn:microsoft.com/office/officeart/2005/8/layout/orgChart1"/>
    <dgm:cxn modelId="{173A432D-5FFD-40E1-AA9F-DDCFB9F65301}" type="presParOf" srcId="{6E99D427-8208-4641-A1B4-75D02B4A7A01}" destId="{C9AB6830-BAF5-4E01-B039-CC0DBAC8AF6C}" srcOrd="0" destOrd="0" presId="urn:microsoft.com/office/officeart/2005/8/layout/orgChart1"/>
    <dgm:cxn modelId="{DB246117-EAEE-425A-A645-EB6018B228E8}" type="presParOf" srcId="{6E99D427-8208-4641-A1B4-75D02B4A7A01}" destId="{B08C914F-13A3-42B9-815B-A89396597427}" srcOrd="1" destOrd="0" presId="urn:microsoft.com/office/officeart/2005/8/layout/orgChart1"/>
    <dgm:cxn modelId="{34E824C3-FFF0-488F-8CB9-BF3127D85A49}" type="presParOf" srcId="{BDA73280-98D3-4B31-B1E8-1255A28C409F}" destId="{A9E595A1-3D01-4773-A706-DE25D39D4152}" srcOrd="1" destOrd="0" presId="urn:microsoft.com/office/officeart/2005/8/layout/orgChart1"/>
    <dgm:cxn modelId="{CC0FD305-FCA0-4012-8F3E-06EB57440004}" type="presParOf" srcId="{BDA73280-98D3-4B31-B1E8-1255A28C409F}" destId="{992FF843-EE7E-4759-A7F9-23465F8D61D6}" srcOrd="2" destOrd="0" presId="urn:microsoft.com/office/officeart/2005/8/layout/orgChart1"/>
    <dgm:cxn modelId="{297D5CA2-11FE-472A-B6B7-40024E664A3B}" type="presParOf" srcId="{819FD7C9-3261-4163-A2C3-D1E474A84819}" destId="{8F02D2F0-DADB-4ED7-9E93-03FB77343BD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9B3D590-D61B-4F8C-B2BB-47772D26D3DD}">
      <dsp:nvSpPr>
        <dsp:cNvPr id="0" name=""/>
        <dsp:cNvSpPr/>
      </dsp:nvSpPr>
      <dsp:spPr>
        <a:xfrm>
          <a:off x="478522" y="1495462"/>
          <a:ext cx="1494572" cy="19382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b="1" kern="1200" dirty="0" smtClean="0">
              <a:effectLst>
                <a:outerShdw blurRad="38100" dist="38100" dir="2700000" algn="tl">
                  <a:srgbClr val="000000">
                    <a:alpha val="43137"/>
                  </a:srgbClr>
                </a:outerShdw>
              </a:effectLst>
              <a:latin typeface="方正姚体" pitchFamily="2" charset="-122"/>
              <a:ea typeface="方正姚体" pitchFamily="2" charset="-122"/>
            </a:rPr>
            <a:t>中国特色</a:t>
          </a:r>
          <a:endParaRPr lang="en-US" altLang="zh-CN" sz="2600" b="1" kern="1200" dirty="0" smtClean="0">
            <a:effectLst>
              <a:outerShdw blurRad="38100" dist="38100" dir="2700000" algn="tl">
                <a:srgbClr val="000000">
                  <a:alpha val="43137"/>
                </a:srgbClr>
              </a:outerShdw>
            </a:effectLst>
            <a:latin typeface="方正姚体" pitchFamily="2" charset="-122"/>
            <a:ea typeface="方正姚体" pitchFamily="2" charset="-122"/>
          </a:endParaRPr>
        </a:p>
        <a:p>
          <a:pPr lvl="0" algn="ctr" defTabSz="1155700">
            <a:lnSpc>
              <a:spcPct val="90000"/>
            </a:lnSpc>
            <a:spcBef>
              <a:spcPct val="0"/>
            </a:spcBef>
            <a:spcAft>
              <a:spcPct val="35000"/>
            </a:spcAft>
          </a:pPr>
          <a:r>
            <a:rPr lang="zh-CN" altLang="en-US" sz="2600" b="1" kern="1200" dirty="0" smtClean="0">
              <a:effectLst>
                <a:outerShdw blurRad="38100" dist="38100" dir="2700000" algn="tl">
                  <a:srgbClr val="000000">
                    <a:alpha val="43137"/>
                  </a:srgbClr>
                </a:outerShdw>
              </a:effectLst>
              <a:latin typeface="方正姚体" pitchFamily="2" charset="-122"/>
              <a:ea typeface="方正姚体" pitchFamily="2" charset="-122"/>
            </a:rPr>
            <a:t>社会主义</a:t>
          </a:r>
          <a:endParaRPr lang="en-US" altLang="zh-CN" sz="2600" b="1" kern="1200" dirty="0" smtClean="0">
            <a:effectLst>
              <a:outerShdw blurRad="38100" dist="38100" dir="2700000" algn="tl">
                <a:srgbClr val="000000">
                  <a:alpha val="43137"/>
                </a:srgbClr>
              </a:outerShdw>
            </a:effectLst>
            <a:latin typeface="方正姚体" pitchFamily="2" charset="-122"/>
            <a:ea typeface="方正姚体" pitchFamily="2" charset="-122"/>
          </a:endParaRPr>
        </a:p>
        <a:p>
          <a:pPr lvl="0" algn="ctr" defTabSz="1155700">
            <a:lnSpc>
              <a:spcPct val="90000"/>
            </a:lnSpc>
            <a:spcBef>
              <a:spcPct val="0"/>
            </a:spcBef>
            <a:spcAft>
              <a:spcPct val="35000"/>
            </a:spcAft>
          </a:pPr>
          <a:r>
            <a:rPr lang="zh-CN" altLang="en-US" sz="2600" b="1" kern="1200" dirty="0" smtClean="0">
              <a:effectLst>
                <a:outerShdw blurRad="38100" dist="38100" dir="2700000" algn="tl">
                  <a:srgbClr val="000000">
                    <a:alpha val="43137"/>
                  </a:srgbClr>
                </a:outerShdw>
              </a:effectLst>
              <a:latin typeface="方正姚体" pitchFamily="2" charset="-122"/>
              <a:ea typeface="方正姚体" pitchFamily="2" charset="-122"/>
            </a:rPr>
            <a:t>制度</a:t>
          </a:r>
          <a:endParaRPr lang="zh-CN" altLang="en-US" sz="2600" b="1" kern="1200" dirty="0">
            <a:effectLst>
              <a:outerShdw blurRad="38100" dist="38100" dir="2700000" algn="tl">
                <a:srgbClr val="000000">
                  <a:alpha val="43137"/>
                </a:srgbClr>
              </a:outerShdw>
            </a:effectLst>
            <a:latin typeface="方正姚体" pitchFamily="2" charset="-122"/>
            <a:ea typeface="方正姚体" pitchFamily="2" charset="-122"/>
          </a:endParaRPr>
        </a:p>
      </dsp:txBody>
      <dsp:txXfrm>
        <a:off x="478522" y="1495462"/>
        <a:ext cx="1494572" cy="1938272"/>
      </dsp:txXfrm>
    </dsp:sp>
    <dsp:sp modelId="{17C613F0-197A-4F6D-B94B-6E7968676B5C}">
      <dsp:nvSpPr>
        <dsp:cNvPr id="0" name=""/>
        <dsp:cNvSpPr/>
      </dsp:nvSpPr>
      <dsp:spPr>
        <a:xfrm rot="16557591">
          <a:off x="968939" y="1339905"/>
          <a:ext cx="2240997" cy="20502"/>
        </a:xfrm>
        <a:custGeom>
          <a:avLst/>
          <a:gdLst/>
          <a:ahLst/>
          <a:cxnLst/>
          <a:rect l="0" t="0" r="0" b="0"/>
          <a:pathLst>
            <a:path>
              <a:moveTo>
                <a:pt x="0" y="10251"/>
              </a:moveTo>
              <a:lnTo>
                <a:pt x="2240997" y="1025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1" kern="1200">
            <a:solidFill>
              <a:schemeClr val="bg1"/>
            </a:solidFill>
            <a:effectLst>
              <a:outerShdw blurRad="38100" dist="38100" dir="2700000" algn="tl">
                <a:srgbClr val="000000">
                  <a:alpha val="43137"/>
                </a:srgbClr>
              </a:outerShdw>
            </a:effectLst>
            <a:latin typeface="方正姚体" pitchFamily="2" charset="-122"/>
            <a:ea typeface="方正姚体" pitchFamily="2" charset="-122"/>
          </a:endParaRPr>
        </a:p>
      </dsp:txBody>
      <dsp:txXfrm rot="16557591">
        <a:off x="2033413" y="1294131"/>
        <a:ext cx="112049" cy="112049"/>
      </dsp:txXfrm>
    </dsp:sp>
    <dsp:sp modelId="{84EA3A02-80CF-45EE-B3FE-A1592D19A9F9}">
      <dsp:nvSpPr>
        <dsp:cNvPr id="0" name=""/>
        <dsp:cNvSpPr/>
      </dsp:nvSpPr>
      <dsp:spPr>
        <a:xfrm>
          <a:off x="2205781" y="3710"/>
          <a:ext cx="1989274" cy="4640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latin typeface="方正姚体" pitchFamily="2" charset="-122"/>
              <a:ea typeface="方正姚体" pitchFamily="2" charset="-122"/>
            </a:rPr>
            <a:t>基本经济制度</a:t>
          </a:r>
          <a:endParaRPr lang="en-US" altLang="zh-CN" sz="2300" b="1" kern="1200" dirty="0" smtClean="0">
            <a:effectLst>
              <a:outerShdw blurRad="38100" dist="38100" dir="2700000" algn="tl">
                <a:srgbClr val="000000">
                  <a:alpha val="43137"/>
                </a:srgbClr>
              </a:outerShdw>
            </a:effectLst>
            <a:latin typeface="方正姚体" pitchFamily="2" charset="-122"/>
            <a:ea typeface="方正姚体" pitchFamily="2" charset="-122"/>
          </a:endParaRPr>
        </a:p>
      </dsp:txBody>
      <dsp:txXfrm>
        <a:off x="2205781" y="3710"/>
        <a:ext cx="1989274" cy="464007"/>
      </dsp:txXfrm>
    </dsp:sp>
    <dsp:sp modelId="{4F91C56A-BC8A-4319-B472-9C99DB8236D6}">
      <dsp:nvSpPr>
        <dsp:cNvPr id="0" name=""/>
        <dsp:cNvSpPr/>
      </dsp:nvSpPr>
      <dsp:spPr>
        <a:xfrm rot="16743546">
          <a:off x="1256134" y="1614017"/>
          <a:ext cx="1701888" cy="20502"/>
        </a:xfrm>
        <a:custGeom>
          <a:avLst/>
          <a:gdLst/>
          <a:ahLst/>
          <a:cxnLst/>
          <a:rect l="0" t="0" r="0" b="0"/>
          <a:pathLst>
            <a:path>
              <a:moveTo>
                <a:pt x="0" y="10251"/>
              </a:moveTo>
              <a:lnTo>
                <a:pt x="1701888" y="1025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rot="16743546">
        <a:off x="2064531" y="1581721"/>
        <a:ext cx="85094" cy="85094"/>
      </dsp:txXfrm>
    </dsp:sp>
    <dsp:sp modelId="{24B4C7E3-9115-4472-BE3F-D84B5CCD498D}">
      <dsp:nvSpPr>
        <dsp:cNvPr id="0" name=""/>
        <dsp:cNvSpPr/>
      </dsp:nvSpPr>
      <dsp:spPr>
        <a:xfrm>
          <a:off x="2241062" y="551935"/>
          <a:ext cx="1989274" cy="4640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latin typeface="方正姚体" pitchFamily="2" charset="-122"/>
              <a:ea typeface="方正姚体" pitchFamily="2" charset="-122"/>
            </a:rPr>
            <a:t>分配制度</a:t>
          </a:r>
          <a:endParaRPr lang="en-US" altLang="zh-CN" sz="2300" b="1" kern="1200" dirty="0" smtClean="0">
            <a:effectLst>
              <a:outerShdw blurRad="38100" dist="38100" dir="2700000" algn="tl">
                <a:srgbClr val="000000">
                  <a:alpha val="43137"/>
                </a:srgbClr>
              </a:outerShdw>
            </a:effectLst>
            <a:latin typeface="方正姚体" pitchFamily="2" charset="-122"/>
            <a:ea typeface="方正姚体" pitchFamily="2" charset="-122"/>
          </a:endParaRPr>
        </a:p>
      </dsp:txBody>
      <dsp:txXfrm>
        <a:off x="2241062" y="551935"/>
        <a:ext cx="1989274" cy="464007"/>
      </dsp:txXfrm>
    </dsp:sp>
    <dsp:sp modelId="{A28FCB56-E4CA-4868-9DD3-9AB11637C93B}">
      <dsp:nvSpPr>
        <dsp:cNvPr id="0" name=""/>
        <dsp:cNvSpPr/>
      </dsp:nvSpPr>
      <dsp:spPr>
        <a:xfrm rot="17006969">
          <a:off x="1517999" y="1877585"/>
          <a:ext cx="1186052" cy="20502"/>
        </a:xfrm>
        <a:custGeom>
          <a:avLst/>
          <a:gdLst/>
          <a:ahLst/>
          <a:cxnLst/>
          <a:rect l="0" t="0" r="0" b="0"/>
          <a:pathLst>
            <a:path>
              <a:moveTo>
                <a:pt x="0" y="10251"/>
              </a:moveTo>
              <a:lnTo>
                <a:pt x="1186052" y="1025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7006969">
        <a:off x="2081374" y="1858184"/>
        <a:ext cx="59302" cy="59302"/>
      </dsp:txXfrm>
    </dsp:sp>
    <dsp:sp modelId="{CF19FB4E-F0F5-413F-AF28-EC2A799189F2}">
      <dsp:nvSpPr>
        <dsp:cNvPr id="0" name=""/>
        <dsp:cNvSpPr/>
      </dsp:nvSpPr>
      <dsp:spPr>
        <a:xfrm>
          <a:off x="2248956" y="1100160"/>
          <a:ext cx="1989274" cy="4218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latin typeface="方正姚体" pitchFamily="2" charset="-122"/>
              <a:ea typeface="方正姚体" pitchFamily="2" charset="-122"/>
            </a:rPr>
            <a:t>根本政治制度</a:t>
          </a:r>
          <a:endParaRPr lang="zh-CN" altLang="en-US" sz="2300" b="1" kern="1200" dirty="0">
            <a:effectLst>
              <a:outerShdw blurRad="38100" dist="38100" dir="2700000" algn="tl">
                <a:srgbClr val="000000">
                  <a:alpha val="43137"/>
                </a:srgbClr>
              </a:outerShdw>
            </a:effectLst>
            <a:latin typeface="方正姚体" pitchFamily="2" charset="-122"/>
            <a:ea typeface="方正姚体" pitchFamily="2" charset="-122"/>
          </a:endParaRPr>
        </a:p>
      </dsp:txBody>
      <dsp:txXfrm>
        <a:off x="2248956" y="1100160"/>
        <a:ext cx="1989274" cy="421826"/>
      </dsp:txXfrm>
    </dsp:sp>
    <dsp:sp modelId="{C4DE8218-0142-40C1-B47B-969E6B5EBF3F}">
      <dsp:nvSpPr>
        <dsp:cNvPr id="0" name=""/>
        <dsp:cNvSpPr/>
      </dsp:nvSpPr>
      <dsp:spPr>
        <a:xfrm>
          <a:off x="4238230" y="1300822"/>
          <a:ext cx="174711" cy="20502"/>
        </a:xfrm>
        <a:custGeom>
          <a:avLst/>
          <a:gdLst/>
          <a:ahLst/>
          <a:cxnLst/>
          <a:rect l="0" t="0" r="0" b="0"/>
          <a:pathLst>
            <a:path>
              <a:moveTo>
                <a:pt x="0" y="10251"/>
              </a:moveTo>
              <a:lnTo>
                <a:pt x="174711" y="1025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1" kern="1200">
            <a:solidFill>
              <a:schemeClr val="bg1"/>
            </a:solidFill>
            <a:effectLst>
              <a:outerShdw blurRad="38100" dist="38100" dir="2700000" algn="tl">
                <a:srgbClr val="000000">
                  <a:alpha val="43137"/>
                </a:srgbClr>
              </a:outerShdw>
            </a:effectLst>
            <a:latin typeface="方正姚体" pitchFamily="2" charset="-122"/>
            <a:ea typeface="方正姚体" pitchFamily="2" charset="-122"/>
          </a:endParaRPr>
        </a:p>
      </dsp:txBody>
      <dsp:txXfrm>
        <a:off x="4321218" y="1306705"/>
        <a:ext cx="8735" cy="8735"/>
      </dsp:txXfrm>
    </dsp:sp>
    <dsp:sp modelId="{50465AD8-E763-46B9-B500-C6120691F66A}">
      <dsp:nvSpPr>
        <dsp:cNvPr id="0" name=""/>
        <dsp:cNvSpPr/>
      </dsp:nvSpPr>
      <dsp:spPr>
        <a:xfrm>
          <a:off x="4412942" y="1079069"/>
          <a:ext cx="2647728" cy="4640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方正姚体" pitchFamily="2" charset="-122"/>
              <a:ea typeface="方正姚体" pitchFamily="2" charset="-122"/>
            </a:rPr>
            <a:t>人民代表大会制度</a:t>
          </a:r>
          <a:endParaRPr lang="zh-CN" altLang="en-US" sz="2400" b="1" kern="1200" dirty="0">
            <a:effectLst>
              <a:outerShdw blurRad="38100" dist="38100" dir="2700000" algn="tl">
                <a:srgbClr val="000000">
                  <a:alpha val="43137"/>
                </a:srgbClr>
              </a:outerShdw>
            </a:effectLst>
            <a:latin typeface="方正姚体" pitchFamily="2" charset="-122"/>
            <a:ea typeface="方正姚体" pitchFamily="2" charset="-122"/>
          </a:endParaRPr>
        </a:p>
      </dsp:txBody>
      <dsp:txXfrm>
        <a:off x="4412942" y="1079069"/>
        <a:ext cx="2647728" cy="464007"/>
      </dsp:txXfrm>
    </dsp:sp>
    <dsp:sp modelId="{79C9B59C-6A75-4958-B190-6DEF01B2D912}">
      <dsp:nvSpPr>
        <dsp:cNvPr id="0" name=""/>
        <dsp:cNvSpPr/>
      </dsp:nvSpPr>
      <dsp:spPr>
        <a:xfrm rot="1659278">
          <a:off x="1958089" y="2515311"/>
          <a:ext cx="262696" cy="20502"/>
        </a:xfrm>
        <a:custGeom>
          <a:avLst/>
          <a:gdLst/>
          <a:ahLst/>
          <a:cxnLst/>
          <a:rect l="0" t="0" r="0" b="0"/>
          <a:pathLst>
            <a:path>
              <a:moveTo>
                <a:pt x="0" y="10251"/>
              </a:moveTo>
              <a:lnTo>
                <a:pt x="262696" y="1025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1" kern="1200">
            <a:solidFill>
              <a:schemeClr val="bg1"/>
            </a:solidFill>
            <a:effectLst>
              <a:outerShdw blurRad="38100" dist="38100" dir="2700000" algn="tl">
                <a:srgbClr val="000000">
                  <a:alpha val="43137"/>
                </a:srgbClr>
              </a:outerShdw>
            </a:effectLst>
            <a:latin typeface="方正姚体" pitchFamily="2" charset="-122"/>
            <a:ea typeface="方正姚体" pitchFamily="2" charset="-122"/>
          </a:endParaRPr>
        </a:p>
      </dsp:txBody>
      <dsp:txXfrm rot="1659278">
        <a:off x="2082870" y="2518995"/>
        <a:ext cx="13134" cy="13134"/>
      </dsp:txXfrm>
    </dsp:sp>
    <dsp:sp modelId="{F8DB85BA-D502-492D-B0FE-D8F16AEA5D42}">
      <dsp:nvSpPr>
        <dsp:cNvPr id="0" name=""/>
        <dsp:cNvSpPr/>
      </dsp:nvSpPr>
      <dsp:spPr>
        <a:xfrm>
          <a:off x="2205781" y="2354523"/>
          <a:ext cx="1989274" cy="4640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latin typeface="方正姚体" pitchFamily="2" charset="-122"/>
              <a:ea typeface="方正姚体" pitchFamily="2" charset="-122"/>
            </a:rPr>
            <a:t>基本政治制度</a:t>
          </a:r>
          <a:endParaRPr lang="zh-CN" altLang="en-US" sz="2300" b="1" kern="1200" dirty="0">
            <a:effectLst>
              <a:outerShdw blurRad="38100" dist="38100" dir="2700000" algn="tl">
                <a:srgbClr val="000000">
                  <a:alpha val="43137"/>
                </a:srgbClr>
              </a:outerShdw>
            </a:effectLst>
            <a:latin typeface="方正姚体" pitchFamily="2" charset="-122"/>
            <a:ea typeface="方正姚体" pitchFamily="2" charset="-122"/>
          </a:endParaRPr>
        </a:p>
      </dsp:txBody>
      <dsp:txXfrm>
        <a:off x="2205781" y="2354523"/>
        <a:ext cx="1989274" cy="464007"/>
      </dsp:txXfrm>
    </dsp:sp>
    <dsp:sp modelId="{2150B022-68E1-437E-B28F-4B04BB37A3DB}">
      <dsp:nvSpPr>
        <dsp:cNvPr id="0" name=""/>
        <dsp:cNvSpPr/>
      </dsp:nvSpPr>
      <dsp:spPr>
        <a:xfrm rot="17500490">
          <a:off x="4009030" y="2302163"/>
          <a:ext cx="589936" cy="20502"/>
        </a:xfrm>
        <a:custGeom>
          <a:avLst/>
          <a:gdLst/>
          <a:ahLst/>
          <a:cxnLst/>
          <a:rect l="0" t="0" r="0" b="0"/>
          <a:pathLst>
            <a:path>
              <a:moveTo>
                <a:pt x="0" y="10251"/>
              </a:moveTo>
              <a:lnTo>
                <a:pt x="589936" y="1025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1" kern="1200">
            <a:solidFill>
              <a:schemeClr val="bg1"/>
            </a:solidFill>
            <a:effectLst>
              <a:outerShdw blurRad="38100" dist="38100" dir="2700000" algn="tl">
                <a:srgbClr val="000000">
                  <a:alpha val="43137"/>
                </a:srgbClr>
              </a:outerShdw>
            </a:effectLst>
            <a:latin typeface="方正姚体" pitchFamily="2" charset="-122"/>
            <a:ea typeface="方正姚体" pitchFamily="2" charset="-122"/>
          </a:endParaRPr>
        </a:p>
      </dsp:txBody>
      <dsp:txXfrm rot="17500490">
        <a:off x="4289250" y="2297666"/>
        <a:ext cx="29496" cy="29496"/>
      </dsp:txXfrm>
    </dsp:sp>
    <dsp:sp modelId="{5C796EFE-E4A0-41D4-95D5-D07212FB534B}">
      <dsp:nvSpPr>
        <dsp:cNvPr id="0" name=""/>
        <dsp:cNvSpPr/>
      </dsp:nvSpPr>
      <dsp:spPr>
        <a:xfrm>
          <a:off x="4412942" y="1627294"/>
          <a:ext cx="3670011" cy="822014"/>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方正姚体" pitchFamily="2" charset="-122"/>
              <a:ea typeface="方正姚体" pitchFamily="2" charset="-122"/>
            </a:rPr>
            <a:t>中国共产党领导的多党合作和政治协商制度</a:t>
          </a:r>
          <a:endParaRPr lang="zh-CN" altLang="en-US" sz="2400" b="1" kern="1200" dirty="0">
            <a:effectLst>
              <a:outerShdw blurRad="38100" dist="38100" dir="2700000" algn="tl">
                <a:srgbClr val="000000">
                  <a:alpha val="43137"/>
                </a:srgbClr>
              </a:outerShdw>
            </a:effectLst>
            <a:latin typeface="方正姚体" pitchFamily="2" charset="-122"/>
            <a:ea typeface="方正姚体" pitchFamily="2" charset="-122"/>
          </a:endParaRPr>
        </a:p>
      </dsp:txBody>
      <dsp:txXfrm>
        <a:off x="4412942" y="1627294"/>
        <a:ext cx="3670011" cy="822014"/>
      </dsp:txXfrm>
    </dsp:sp>
    <dsp:sp modelId="{E3CDC54A-C835-4C3F-9800-84B078534B16}">
      <dsp:nvSpPr>
        <dsp:cNvPr id="0" name=""/>
        <dsp:cNvSpPr/>
      </dsp:nvSpPr>
      <dsp:spPr>
        <a:xfrm rot="2364278">
          <a:off x="4163005" y="2665777"/>
          <a:ext cx="281987" cy="20502"/>
        </a:xfrm>
        <a:custGeom>
          <a:avLst/>
          <a:gdLst/>
          <a:ahLst/>
          <a:cxnLst/>
          <a:rect l="0" t="0" r="0" b="0"/>
          <a:pathLst>
            <a:path>
              <a:moveTo>
                <a:pt x="0" y="10251"/>
              </a:moveTo>
              <a:lnTo>
                <a:pt x="281987" y="1025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1" kern="1200">
            <a:solidFill>
              <a:schemeClr val="bg1"/>
            </a:solidFill>
            <a:effectLst>
              <a:outerShdw blurRad="38100" dist="38100" dir="2700000" algn="tl">
                <a:srgbClr val="000000">
                  <a:alpha val="43137"/>
                </a:srgbClr>
              </a:outerShdw>
            </a:effectLst>
            <a:latin typeface="方正姚体" pitchFamily="2" charset="-122"/>
            <a:ea typeface="方正姚体" pitchFamily="2" charset="-122"/>
          </a:endParaRPr>
        </a:p>
      </dsp:txBody>
      <dsp:txXfrm rot="2364278">
        <a:off x="4296949" y="2668979"/>
        <a:ext cx="14099" cy="14099"/>
      </dsp:txXfrm>
    </dsp:sp>
    <dsp:sp modelId="{DFEF1461-E3F2-4131-AE57-00946115FB69}">
      <dsp:nvSpPr>
        <dsp:cNvPr id="0" name=""/>
        <dsp:cNvSpPr/>
      </dsp:nvSpPr>
      <dsp:spPr>
        <a:xfrm>
          <a:off x="4412942" y="2533526"/>
          <a:ext cx="2647728" cy="4640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方正姚体" pitchFamily="2" charset="-122"/>
              <a:ea typeface="方正姚体" pitchFamily="2" charset="-122"/>
            </a:rPr>
            <a:t>民族区域自治制度</a:t>
          </a:r>
          <a:endParaRPr lang="zh-CN" altLang="en-US" sz="2400" b="1" kern="1200" dirty="0">
            <a:effectLst>
              <a:outerShdw blurRad="38100" dist="38100" dir="2700000" algn="tl">
                <a:srgbClr val="000000">
                  <a:alpha val="43137"/>
                </a:srgbClr>
              </a:outerShdw>
            </a:effectLst>
            <a:latin typeface="方正姚体" pitchFamily="2" charset="-122"/>
            <a:ea typeface="方正姚体" pitchFamily="2" charset="-122"/>
          </a:endParaRPr>
        </a:p>
      </dsp:txBody>
      <dsp:txXfrm>
        <a:off x="4412942" y="2533526"/>
        <a:ext cx="2647728" cy="464007"/>
      </dsp:txXfrm>
    </dsp:sp>
    <dsp:sp modelId="{F9C61824-AB0D-4F5C-A766-BE3FDC5F3A55}">
      <dsp:nvSpPr>
        <dsp:cNvPr id="0" name=""/>
        <dsp:cNvSpPr/>
      </dsp:nvSpPr>
      <dsp:spPr>
        <a:xfrm rot="4399269">
          <a:off x="3924414" y="2939890"/>
          <a:ext cx="759167" cy="20502"/>
        </a:xfrm>
        <a:custGeom>
          <a:avLst/>
          <a:gdLst/>
          <a:ahLst/>
          <a:cxnLst/>
          <a:rect l="0" t="0" r="0" b="0"/>
          <a:pathLst>
            <a:path>
              <a:moveTo>
                <a:pt x="0" y="10251"/>
              </a:moveTo>
              <a:lnTo>
                <a:pt x="759167" y="1025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1" kern="1200">
            <a:solidFill>
              <a:schemeClr val="bg1"/>
            </a:solidFill>
            <a:effectLst>
              <a:outerShdw blurRad="38100" dist="38100" dir="2700000" algn="tl">
                <a:srgbClr val="000000">
                  <a:alpha val="43137"/>
                </a:srgbClr>
              </a:outerShdw>
            </a:effectLst>
            <a:latin typeface="方正姚体" pitchFamily="2" charset="-122"/>
            <a:ea typeface="方正姚体" pitchFamily="2" charset="-122"/>
          </a:endParaRPr>
        </a:p>
      </dsp:txBody>
      <dsp:txXfrm rot="4399269">
        <a:off x="4285019" y="2931162"/>
        <a:ext cx="37958" cy="37958"/>
      </dsp:txXfrm>
    </dsp:sp>
    <dsp:sp modelId="{14CE10B0-8756-46A7-AAAB-6AEBA6EA9B45}">
      <dsp:nvSpPr>
        <dsp:cNvPr id="0" name=""/>
        <dsp:cNvSpPr/>
      </dsp:nvSpPr>
      <dsp:spPr>
        <a:xfrm>
          <a:off x="4412942" y="3081751"/>
          <a:ext cx="2647728" cy="4640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方正姚体" pitchFamily="2" charset="-122"/>
              <a:ea typeface="方正姚体" pitchFamily="2" charset="-122"/>
            </a:rPr>
            <a:t>基层群众自治制度</a:t>
          </a:r>
          <a:endParaRPr lang="zh-CN" altLang="en-US" sz="2400" b="1" kern="1200" dirty="0">
            <a:effectLst>
              <a:outerShdw blurRad="38100" dist="38100" dir="2700000" algn="tl">
                <a:srgbClr val="000000">
                  <a:alpha val="43137"/>
                </a:srgbClr>
              </a:outerShdw>
            </a:effectLst>
            <a:latin typeface="方正姚体" pitchFamily="2" charset="-122"/>
            <a:ea typeface="方正姚体" pitchFamily="2" charset="-122"/>
          </a:endParaRPr>
        </a:p>
      </dsp:txBody>
      <dsp:txXfrm>
        <a:off x="4412942" y="3081751"/>
        <a:ext cx="2647728" cy="464007"/>
      </dsp:txXfrm>
    </dsp:sp>
    <dsp:sp modelId="{F9196D87-2778-47E8-A3AD-0120E11C2E45}">
      <dsp:nvSpPr>
        <dsp:cNvPr id="0" name=""/>
        <dsp:cNvSpPr/>
      </dsp:nvSpPr>
      <dsp:spPr>
        <a:xfrm rot="4832765">
          <a:off x="1381126" y="3153038"/>
          <a:ext cx="1416622" cy="20502"/>
        </a:xfrm>
        <a:custGeom>
          <a:avLst/>
          <a:gdLst/>
          <a:ahLst/>
          <a:cxnLst/>
          <a:rect l="0" t="0" r="0" b="0"/>
          <a:pathLst>
            <a:path>
              <a:moveTo>
                <a:pt x="0" y="10251"/>
              </a:moveTo>
              <a:lnTo>
                <a:pt x="1416622" y="1025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1" kern="1200">
            <a:solidFill>
              <a:schemeClr val="bg1"/>
            </a:solidFill>
            <a:effectLst>
              <a:outerShdw blurRad="38100" dist="38100" dir="2700000" algn="tl">
                <a:srgbClr val="000000">
                  <a:alpha val="43137"/>
                </a:srgbClr>
              </a:outerShdw>
            </a:effectLst>
            <a:latin typeface="方正姚体" pitchFamily="2" charset="-122"/>
            <a:ea typeface="方正姚体" pitchFamily="2" charset="-122"/>
          </a:endParaRPr>
        </a:p>
      </dsp:txBody>
      <dsp:txXfrm rot="4832765">
        <a:off x="2054022" y="3127874"/>
        <a:ext cx="70831" cy="70831"/>
      </dsp:txXfrm>
    </dsp:sp>
    <dsp:sp modelId="{9139509B-977A-4D8D-ADDD-5B11B72B0C18}">
      <dsp:nvSpPr>
        <dsp:cNvPr id="0" name=""/>
        <dsp:cNvSpPr/>
      </dsp:nvSpPr>
      <dsp:spPr>
        <a:xfrm>
          <a:off x="2205781" y="3629976"/>
          <a:ext cx="6243224" cy="4640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smtClean="0">
              <a:effectLst>
                <a:outerShdw blurRad="38100" dist="38100" dir="2700000" algn="tl">
                  <a:srgbClr val="000000">
                    <a:alpha val="43137"/>
                  </a:srgbClr>
                </a:outerShdw>
              </a:effectLst>
              <a:latin typeface="方正姚体" pitchFamily="2" charset="-122"/>
              <a:ea typeface="方正姚体" pitchFamily="2" charset="-122"/>
            </a:rPr>
            <a:t>以宪法为核心的中国特色社会主义法律体系</a:t>
          </a:r>
          <a:endParaRPr lang="zh-CN" altLang="en-US" sz="2300" b="1" kern="1200" dirty="0">
            <a:effectLst>
              <a:outerShdw blurRad="38100" dist="38100" dir="2700000" algn="tl">
                <a:srgbClr val="000000">
                  <a:alpha val="43137"/>
                </a:srgbClr>
              </a:outerShdw>
            </a:effectLst>
            <a:latin typeface="方正姚体" pitchFamily="2" charset="-122"/>
            <a:ea typeface="方正姚体" pitchFamily="2" charset="-122"/>
          </a:endParaRPr>
        </a:p>
      </dsp:txBody>
      <dsp:txXfrm>
        <a:off x="2205781" y="3629976"/>
        <a:ext cx="6243224" cy="464007"/>
      </dsp:txXfrm>
    </dsp:sp>
    <dsp:sp modelId="{CC93026F-7426-4CC1-A9BC-FD56AAA4987C}">
      <dsp:nvSpPr>
        <dsp:cNvPr id="0" name=""/>
        <dsp:cNvSpPr/>
      </dsp:nvSpPr>
      <dsp:spPr>
        <a:xfrm rot="5018336">
          <a:off x="1039350" y="3497970"/>
          <a:ext cx="2100175" cy="20502"/>
        </a:xfrm>
        <a:custGeom>
          <a:avLst/>
          <a:gdLst/>
          <a:ahLst/>
          <a:cxnLst/>
          <a:rect l="0" t="0" r="0" b="0"/>
          <a:pathLst>
            <a:path>
              <a:moveTo>
                <a:pt x="0" y="10251"/>
              </a:moveTo>
              <a:lnTo>
                <a:pt x="2100175" y="1025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1" kern="1200">
            <a:solidFill>
              <a:schemeClr val="bg1"/>
            </a:solidFill>
            <a:effectLst>
              <a:outerShdw blurRad="38100" dist="38100" dir="2700000" algn="tl">
                <a:srgbClr val="000000">
                  <a:alpha val="43137"/>
                </a:srgbClr>
              </a:outerShdw>
            </a:effectLst>
            <a:latin typeface="方正姚体" pitchFamily="2" charset="-122"/>
            <a:ea typeface="方正姚体" pitchFamily="2" charset="-122"/>
          </a:endParaRPr>
        </a:p>
      </dsp:txBody>
      <dsp:txXfrm rot="5018336">
        <a:off x="2036933" y="3455717"/>
        <a:ext cx="105008" cy="105008"/>
      </dsp:txXfrm>
    </dsp:sp>
    <dsp:sp modelId="{CBA2F592-4DAC-4BC6-95D1-CEF6E9856C49}">
      <dsp:nvSpPr>
        <dsp:cNvPr id="0" name=""/>
        <dsp:cNvSpPr/>
      </dsp:nvSpPr>
      <dsp:spPr>
        <a:xfrm>
          <a:off x="2205781" y="4178201"/>
          <a:ext cx="6243224" cy="7472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sz="2300" b="1" kern="1200" smtClean="0">
              <a:latin typeface="方正姚体" pitchFamily="2" charset="-122"/>
              <a:ea typeface="方正姚体" pitchFamily="2" charset="-122"/>
            </a:rPr>
            <a:t>建立在这些制度基础上的经济体制、政治体制、</a:t>
          </a:r>
          <a:r>
            <a:rPr lang="en-US" altLang="zh-CN" sz="2300" b="1" kern="1200" smtClean="0">
              <a:latin typeface="方正姚体" pitchFamily="2" charset="-122"/>
              <a:ea typeface="方正姚体" pitchFamily="2" charset="-122"/>
            </a:rPr>
            <a:t>  </a:t>
          </a:r>
          <a:r>
            <a:rPr lang="zh-CN" sz="2300" b="1" kern="1200" smtClean="0">
              <a:latin typeface="方正姚体" pitchFamily="2" charset="-122"/>
              <a:ea typeface="方正姚体" pitchFamily="2" charset="-122"/>
            </a:rPr>
            <a:t>文化体制、社会体制等各项具体制度</a:t>
          </a:r>
          <a:endParaRPr lang="zh-CN" altLang="en-US" sz="2300" b="1" kern="1200" dirty="0">
            <a:effectLst>
              <a:outerShdw blurRad="38100" dist="38100" dir="2700000" algn="tl">
                <a:srgbClr val="000000">
                  <a:alpha val="43137"/>
                </a:srgbClr>
              </a:outerShdw>
            </a:effectLst>
            <a:latin typeface="方正姚体" pitchFamily="2" charset="-122"/>
            <a:ea typeface="方正姚体" pitchFamily="2" charset="-122"/>
          </a:endParaRPr>
        </a:p>
      </dsp:txBody>
      <dsp:txXfrm>
        <a:off x="2205781" y="4178201"/>
        <a:ext cx="6243224" cy="74728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CF5407-DAB3-4285-9604-33648066A1A0}">
      <dsp:nvSpPr>
        <dsp:cNvPr id="0" name=""/>
        <dsp:cNvSpPr/>
      </dsp:nvSpPr>
      <dsp:spPr>
        <a:xfrm>
          <a:off x="3857652" y="1897272"/>
          <a:ext cx="2954766" cy="660585"/>
        </a:xfrm>
        <a:custGeom>
          <a:avLst/>
          <a:gdLst/>
          <a:ahLst/>
          <a:cxnLst/>
          <a:rect l="0" t="0" r="0" b="0"/>
          <a:pathLst>
            <a:path>
              <a:moveTo>
                <a:pt x="0" y="0"/>
              </a:moveTo>
              <a:lnTo>
                <a:pt x="0" y="330292"/>
              </a:lnTo>
              <a:lnTo>
                <a:pt x="2954766" y="330292"/>
              </a:lnTo>
              <a:lnTo>
                <a:pt x="2954766" y="660585"/>
              </a:lnTo>
            </a:path>
          </a:pathLst>
        </a:custGeom>
        <a:noFill/>
        <a:ln w="76200"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82FD2B6A-EAE4-426C-BE43-F0604F5933E2}">
      <dsp:nvSpPr>
        <dsp:cNvPr id="0" name=""/>
        <dsp:cNvSpPr/>
      </dsp:nvSpPr>
      <dsp:spPr>
        <a:xfrm>
          <a:off x="3857652" y="1897272"/>
          <a:ext cx="670902" cy="660585"/>
        </a:xfrm>
        <a:custGeom>
          <a:avLst/>
          <a:gdLst/>
          <a:ahLst/>
          <a:cxnLst/>
          <a:rect l="0" t="0" r="0" b="0"/>
          <a:pathLst>
            <a:path>
              <a:moveTo>
                <a:pt x="0" y="0"/>
              </a:moveTo>
              <a:lnTo>
                <a:pt x="0" y="330292"/>
              </a:lnTo>
              <a:lnTo>
                <a:pt x="670902" y="330292"/>
              </a:lnTo>
              <a:lnTo>
                <a:pt x="670902" y="660585"/>
              </a:lnTo>
            </a:path>
          </a:pathLst>
        </a:custGeom>
        <a:noFill/>
        <a:ln w="76200"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CC7BBFF4-5F11-4B00-908D-A7A318123B33}">
      <dsp:nvSpPr>
        <dsp:cNvPr id="0" name=""/>
        <dsp:cNvSpPr/>
      </dsp:nvSpPr>
      <dsp:spPr>
        <a:xfrm>
          <a:off x="1572821" y="1897272"/>
          <a:ext cx="2284830" cy="660585"/>
        </a:xfrm>
        <a:custGeom>
          <a:avLst/>
          <a:gdLst/>
          <a:ahLst/>
          <a:cxnLst/>
          <a:rect l="0" t="0" r="0" b="0"/>
          <a:pathLst>
            <a:path>
              <a:moveTo>
                <a:pt x="2284830" y="0"/>
              </a:moveTo>
              <a:lnTo>
                <a:pt x="2284830" y="330292"/>
              </a:lnTo>
              <a:lnTo>
                <a:pt x="0" y="330292"/>
              </a:lnTo>
              <a:lnTo>
                <a:pt x="0" y="660585"/>
              </a:lnTo>
            </a:path>
          </a:pathLst>
        </a:custGeom>
        <a:noFill/>
        <a:ln w="76200"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C7A681CE-6382-478B-B4AB-09A52CFADC5B}">
      <dsp:nvSpPr>
        <dsp:cNvPr id="0" name=""/>
        <dsp:cNvSpPr/>
      </dsp:nvSpPr>
      <dsp:spPr>
        <a:xfrm>
          <a:off x="2284830" y="324450"/>
          <a:ext cx="3145643" cy="1572821"/>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endParaRPr lang="zh-CN" altLang="en-US" sz="32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2284830" y="324450"/>
        <a:ext cx="3145643" cy="1572821"/>
      </dsp:txXfrm>
    </dsp:sp>
    <dsp:sp modelId="{73FB6EB9-3A08-4628-B664-3F186C883418}">
      <dsp:nvSpPr>
        <dsp:cNvPr id="0" name=""/>
        <dsp:cNvSpPr/>
      </dsp:nvSpPr>
      <dsp:spPr>
        <a:xfrm>
          <a:off x="0" y="2557857"/>
          <a:ext cx="3145643" cy="118169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微软雅黑" pitchFamily="34" charset="-122"/>
              <a:ea typeface="微软雅黑" pitchFamily="34" charset="-122"/>
            </a:rPr>
            <a:t>中国共产党领导的多党合作和政治协商制度</a:t>
          </a:r>
          <a:endParaRPr lang="zh-CN" altLang="en-US" sz="24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0" y="2557857"/>
        <a:ext cx="3145643" cy="1181692"/>
      </dsp:txXfrm>
    </dsp:sp>
    <dsp:sp modelId="{5438A666-697F-496F-989F-7474684F21EF}">
      <dsp:nvSpPr>
        <dsp:cNvPr id="0" name=""/>
        <dsp:cNvSpPr/>
      </dsp:nvSpPr>
      <dsp:spPr>
        <a:xfrm>
          <a:off x="3716915" y="2557857"/>
          <a:ext cx="1623278" cy="118169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1" kern="1200" dirty="0" smtClean="0">
              <a:effectLst>
                <a:outerShdw blurRad="38100" dist="38100" dir="2700000" algn="tl">
                  <a:srgbClr val="000000">
                    <a:alpha val="43137"/>
                  </a:srgbClr>
                </a:outerShdw>
              </a:effectLst>
              <a:latin typeface="微软雅黑" pitchFamily="34" charset="-122"/>
              <a:ea typeface="微软雅黑" pitchFamily="34" charset="-122"/>
            </a:rPr>
            <a:t>民族区域自治制度</a:t>
          </a:r>
          <a:endParaRPr lang="zh-CN" altLang="en-US" sz="28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3716915" y="2557857"/>
        <a:ext cx="1623278" cy="1181692"/>
      </dsp:txXfrm>
    </dsp:sp>
    <dsp:sp modelId="{C9AB6830-BAF5-4E01-B039-CC0DBAC8AF6C}">
      <dsp:nvSpPr>
        <dsp:cNvPr id="0" name=""/>
        <dsp:cNvSpPr/>
      </dsp:nvSpPr>
      <dsp:spPr>
        <a:xfrm>
          <a:off x="6000779" y="2557857"/>
          <a:ext cx="1623278" cy="118169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1" kern="1200" dirty="0" smtClean="0">
              <a:effectLst>
                <a:outerShdw blurRad="38100" dist="38100" dir="2700000" algn="tl">
                  <a:srgbClr val="000000">
                    <a:alpha val="43137"/>
                  </a:srgbClr>
                </a:outerShdw>
              </a:effectLst>
              <a:latin typeface="微软雅黑" pitchFamily="34" charset="-122"/>
              <a:ea typeface="微软雅黑" pitchFamily="34" charset="-122"/>
            </a:rPr>
            <a:t>基层群众自治制度</a:t>
          </a:r>
          <a:endParaRPr lang="zh-CN" altLang="en-US" sz="28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6000779" y="2557857"/>
        <a:ext cx="1623278" cy="11816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61F09D00-E7E3-48CA-A37F-842CFA6957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Grp="1" noRot="1" noChangeAspect="1" noTextEdit="1"/>
          </p:cNvSpPr>
          <p:nvPr>
            <p:ph type="sldImg"/>
          </p:nvPr>
        </p:nvSpPr>
        <p:spPr>
          <a:ln>
            <a:solidFill>
              <a:srgbClr val="000000"/>
            </a:solidFill>
            <a:miter/>
          </a:ln>
        </p:spPr>
      </p:sp>
      <p:sp>
        <p:nvSpPr>
          <p:cNvPr id="51202" name="备注占位符 2"/>
          <p:cNvSpPr>
            <a:spLocks noGrp="1"/>
          </p:cNvSpPr>
          <p:nvPr>
            <p:ph type="body"/>
          </p:nvPr>
        </p:nvSpPr>
        <p:spPr>
          <a:noFill/>
          <a:ln>
            <a:noFill/>
          </a:ln>
        </p:spPr>
        <p:txBody>
          <a:bodyPr wrap="square" lIns="91440" tIns="45720" rIns="91440" bIns="45720" anchor="t"/>
          <a:p>
            <a:pPr lvl="0"/>
            <a:endParaRPr lang="zh-CN" altLang="en-US" dirty="0"/>
          </a:p>
        </p:txBody>
      </p:sp>
      <p:sp>
        <p:nvSpPr>
          <p:cNvPr id="5120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2"/>
          <p:cNvSpPr>
            <a:spLocks noGrp="1" noRot="1" noChangeAspect="1" noTextEdit="1"/>
          </p:cNvSpPr>
          <p:nvPr>
            <p:ph type="sldImg"/>
          </p:nvPr>
        </p:nvSpPr>
        <p:spPr>
          <a:ln>
            <a:solidFill>
              <a:srgbClr val="000000"/>
            </a:solidFill>
            <a:miter/>
          </a:ln>
        </p:spPr>
      </p:sp>
      <p:sp>
        <p:nvSpPr>
          <p:cNvPr id="69634" name="Rectangle 3"/>
          <p:cNvSpPr>
            <a:spLocks noGrp="1"/>
          </p:cNvSpPr>
          <p:nvPr>
            <p:ph type="body"/>
          </p:nvPr>
        </p:nvSpPr>
        <p:spPr>
          <a:noFill/>
          <a:ln>
            <a:noFill/>
          </a:ln>
        </p:spPr>
        <p:txBody>
          <a:bodyPr wrap="square" lIns="91440" tIns="45720" rIns="91440" bIns="45720" anchor="t"/>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1"/>
          <p:cNvSpPr>
            <a:spLocks noGrp="1" noRot="1" noChangeAspect="1" noTextEdit="1"/>
          </p:cNvSpPr>
          <p:nvPr>
            <p:ph type="sldImg"/>
          </p:nvPr>
        </p:nvSpPr>
        <p:spPr>
          <a:ln>
            <a:solidFill>
              <a:srgbClr val="000000"/>
            </a:solidFill>
            <a:miter/>
          </a:ln>
        </p:spPr>
      </p:sp>
      <p:sp>
        <p:nvSpPr>
          <p:cNvPr id="77826" name="备注占位符 2"/>
          <p:cNvSpPr>
            <a:spLocks noGrp="1"/>
          </p:cNvSpPr>
          <p:nvPr>
            <p:ph type="body"/>
          </p:nvPr>
        </p:nvSpPr>
        <p:spPr>
          <a:noFill/>
          <a:ln>
            <a:noFill/>
          </a:ln>
        </p:spPr>
        <p:txBody>
          <a:bodyPr wrap="square" lIns="91440" tIns="45720" rIns="91440" bIns="45720" anchor="t"/>
          <a:p>
            <a:pPr lvl="0"/>
            <a:endParaRPr lang="zh-CN" altLang="en-US" dirty="0"/>
          </a:p>
        </p:txBody>
      </p:sp>
      <p:sp>
        <p:nvSpPr>
          <p:cNvPr id="7782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charset="0"/>
                <a:ea typeface="宋体" panose="02010600030101010101" pitchFamily="2" charset="-122"/>
              </a:rPr>
            </a:fld>
            <a:endParaRPr lang="zh-CN" altLang="en-US" sz="1200" dirty="0">
              <a:latin typeface="Calibri" panose="020F050202020403020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幻灯片图像占位符 1"/>
          <p:cNvSpPr>
            <a:spLocks noGrp="1" noRot="1" noChangeAspect="1" noTextEdit="1"/>
          </p:cNvSpPr>
          <p:nvPr>
            <p:ph type="sldImg"/>
          </p:nvPr>
        </p:nvSpPr>
        <p:spPr>
          <a:ln>
            <a:solidFill>
              <a:srgbClr val="000000"/>
            </a:solidFill>
            <a:miter/>
          </a:ln>
        </p:spPr>
      </p:sp>
      <p:sp>
        <p:nvSpPr>
          <p:cNvPr id="87042" name="备注占位符 2"/>
          <p:cNvSpPr>
            <a:spLocks noGrp="1"/>
          </p:cNvSpPr>
          <p:nvPr>
            <p:ph type="body"/>
          </p:nvPr>
        </p:nvSpPr>
        <p:spPr>
          <a:noFill/>
          <a:ln>
            <a:noFill/>
          </a:ln>
        </p:spPr>
        <p:txBody>
          <a:bodyPr wrap="square" lIns="91440" tIns="45720" rIns="91440" bIns="45720" anchor="t"/>
          <a:p>
            <a:pPr lvl="0"/>
            <a:endParaRPr lang="zh-CN" altLang="en-US" dirty="0"/>
          </a:p>
        </p:txBody>
      </p:sp>
      <p:sp>
        <p:nvSpPr>
          <p:cNvPr id="8704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charset="0"/>
                <a:ea typeface="宋体" panose="02010600030101010101" pitchFamily="2" charset="-122"/>
              </a:rPr>
            </a:fld>
            <a:endParaRPr lang="zh-CN" altLang="en-US" sz="1200" dirty="0">
              <a:latin typeface="Calibri" panose="020F050202020403020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幻灯片图像占位符 1"/>
          <p:cNvSpPr>
            <a:spLocks noGrp="1" noRot="1" noChangeAspect="1" noTextEdit="1"/>
          </p:cNvSpPr>
          <p:nvPr>
            <p:ph type="sldImg"/>
          </p:nvPr>
        </p:nvSpPr>
        <p:spPr>
          <a:ln>
            <a:solidFill>
              <a:srgbClr val="000000"/>
            </a:solidFill>
            <a:miter/>
          </a:ln>
        </p:spPr>
      </p:sp>
      <p:sp>
        <p:nvSpPr>
          <p:cNvPr id="90114" name="备注占位符 2"/>
          <p:cNvSpPr>
            <a:spLocks noGrp="1"/>
          </p:cNvSpPr>
          <p:nvPr>
            <p:ph type="body"/>
          </p:nvPr>
        </p:nvSpPr>
        <p:spPr>
          <a:noFill/>
          <a:ln>
            <a:noFill/>
          </a:ln>
        </p:spPr>
        <p:txBody>
          <a:bodyPr wrap="square" lIns="91440" tIns="45720" rIns="91440" bIns="45720" anchor="t"/>
          <a:p>
            <a:pPr lvl="0"/>
            <a:endParaRPr lang="zh-CN" altLang="en-US" dirty="0"/>
          </a:p>
        </p:txBody>
      </p:sp>
      <p:sp>
        <p:nvSpPr>
          <p:cNvPr id="90115"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charset="0"/>
                <a:ea typeface="宋体" panose="02010600030101010101" pitchFamily="2" charset="-122"/>
              </a:rPr>
            </a:fld>
            <a:endParaRPr lang="zh-CN" altLang="en-US" sz="1200" dirty="0">
              <a:latin typeface="Calibri" panose="020F050202020403020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charset="0"/>
              </a:rPr>
            </a:fld>
            <a:endParaRPr lang="zh-CN" altLang="en-US" dirty="0">
              <a:latin typeface="Calibri" panose="020F050202020403020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charset="0"/>
              </a:rPr>
            </a:fld>
            <a:endParaRPr lang="zh-CN" altLang="en-US" dirty="0">
              <a:latin typeface="Calibri" panose="020F050202020403020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charset="0"/>
              </a:rPr>
            </a:fld>
            <a:endParaRPr lang="zh-CN" altLang="en-US" dirty="0">
              <a:latin typeface="Calibri" panose="020F050202020403020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en-US" strike="noStrike"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pPr fontAlgn="base"/>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Content Placeholder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pPr fontAlgn="base"/>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Content Placeholder 3"/>
          <p:cNvSpPr>
            <a:spLocks noGrp="1"/>
          </p:cNvSpPr>
          <p:nvPr>
            <p:ph sz="half" idx="2"/>
          </p:nvPr>
        </p:nvSpPr>
        <p:spPr>
          <a:xfrm>
            <a:off x="839789"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Content Placeholder 5"/>
          <p:cNvSpPr>
            <a:spLocks noGrp="1"/>
          </p:cNvSpPr>
          <p:nvPr>
            <p:ph sz="quarter" idx="4"/>
          </p:nvPr>
        </p:nvSpPr>
        <p:spPr>
          <a:xfrm>
            <a:off x="6172201"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7" name="日期占位符 6"/>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日期占位符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en-US" strike="noStrike" noProof="1"/>
          </a:p>
        </p:txBody>
      </p:sp>
      <p:sp>
        <p:nvSpPr>
          <p:cNvPr id="3" name="Picture Placeholder 2"/>
          <p:cNvSpPr>
            <a:spLocks noGrp="1" noChangeAspect="1"/>
          </p:cNvSpPr>
          <p:nvPr>
            <p:ph type="pic" idx="1"/>
          </p:nvPr>
        </p:nvSpPr>
        <p:spPr>
          <a:xfrm>
            <a:off x="5183188" y="987427"/>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pPr fontAlgn="base"/>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p:nvPr>
        </p:nvSpPr>
        <p:spPr>
          <a:xfrm>
            <a:off x="838201"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标题和内容">
    <p:bg>
      <p:bgPr>
        <a:solidFill>
          <a:schemeClr val="bg1"/>
        </a:solidFill>
        <a:effectLst/>
      </p:bgPr>
    </p:bg>
    <p:spTree>
      <p:nvGrpSpPr>
        <p:cNvPr id="1" name=""/>
        <p:cNvGrpSpPr/>
        <p:nvPr/>
      </p:nvGrpSpPr>
      <p:grpSpPr>
        <a:xfrm>
          <a:off x="0" y="0"/>
          <a:ext cx="0" cy="0"/>
          <a:chOff x="0" y="0"/>
          <a:chExt cx="0" cy="0"/>
        </a:xfrm>
      </p:grpSpPr>
      <p:pic>
        <p:nvPicPr>
          <p:cNvPr id="12290" name="Picture 4" descr="C:\Users\Administrator\Desktop\timg.giftimg"/>
          <p:cNvPicPr>
            <a:picLocks noChangeAspect="1"/>
          </p:cNvPicPr>
          <p:nvPr/>
        </p:nvPicPr>
        <p:blipFill>
          <a:blip r:embed="rId2"/>
          <a:stretch>
            <a:fillRect/>
          </a:stretch>
        </p:blipFill>
        <p:spPr>
          <a:xfrm>
            <a:off x="290513" y="-17462"/>
            <a:ext cx="1397000" cy="857250"/>
          </a:xfrm>
          <a:prstGeom prst="rect">
            <a:avLst/>
          </a:prstGeom>
          <a:noFill/>
          <a:ln w="9525">
            <a:noFill/>
          </a:ln>
        </p:spPr>
      </p:pic>
      <p:grpSp>
        <p:nvGrpSpPr>
          <p:cNvPr id="12291" name="组合 6"/>
          <p:cNvGrpSpPr/>
          <p:nvPr userDrawn="1"/>
        </p:nvGrpSpPr>
        <p:grpSpPr>
          <a:xfrm>
            <a:off x="-19050" y="103188"/>
            <a:ext cx="12226925" cy="803275"/>
            <a:chOff x="187464" y="423124"/>
            <a:chExt cx="8742268" cy="602594"/>
          </a:xfrm>
        </p:grpSpPr>
        <p:grpSp>
          <p:nvGrpSpPr>
            <p:cNvPr id="12292" name="组合 1"/>
            <p:cNvGrpSpPr/>
            <p:nvPr userDrawn="1"/>
          </p:nvGrpSpPr>
          <p:grpSpPr>
            <a:xfrm>
              <a:off x="187464" y="945456"/>
              <a:ext cx="8742268" cy="80262"/>
              <a:chOff x="456882" y="945448"/>
              <a:chExt cx="8742268" cy="175865"/>
            </a:xfrm>
          </p:grpSpPr>
          <p:grpSp>
            <p:nvGrpSpPr>
              <p:cNvPr id="12293" name="组合 14"/>
              <p:cNvGrpSpPr/>
              <p:nvPr userDrawn="1"/>
            </p:nvGrpSpPr>
            <p:grpSpPr>
              <a:xfrm>
                <a:off x="456882" y="945448"/>
                <a:ext cx="8716249" cy="175865"/>
                <a:chOff x="811554" y="1260894"/>
                <a:chExt cx="11417695" cy="234543"/>
              </a:xfrm>
            </p:grpSpPr>
            <p:pic>
              <p:nvPicPr>
                <p:cNvPr id="12294" name="Picture 5" descr="C:\Users\Administrator\Desktop\党政机关\素材\长城\矢量长城\线稿长城2.png"/>
                <p:cNvPicPr>
                  <a:picLocks noChangeAspect="1"/>
                </p:cNvPicPr>
                <p:nvPr userDrawn="1"/>
              </p:nvPicPr>
              <p:blipFill>
                <a:blip r:embed="rId3"/>
                <a:srcRect l="-2"/>
                <a:stretch>
                  <a:fillRect/>
                </a:stretch>
              </p:blipFill>
              <p:spPr>
                <a:xfrm>
                  <a:off x="6134112" y="1260900"/>
                  <a:ext cx="6095137" cy="234537"/>
                </a:xfrm>
                <a:prstGeom prst="rect">
                  <a:avLst/>
                </a:prstGeom>
                <a:noFill/>
                <a:ln w="9525">
                  <a:noFill/>
                </a:ln>
              </p:spPr>
            </p:pic>
            <p:pic>
              <p:nvPicPr>
                <p:cNvPr id="12295" name="Picture 5" descr="C:\Users\Administrator\Desktop\党政机关\素材\长城\矢量长城\线稿长城2.png"/>
                <p:cNvPicPr>
                  <a:picLocks noChangeAspect="1"/>
                </p:cNvPicPr>
                <p:nvPr userDrawn="1"/>
              </p:nvPicPr>
              <p:blipFill>
                <a:blip r:embed="rId4"/>
                <a:srcRect l="-2"/>
                <a:stretch>
                  <a:fillRect/>
                </a:stretch>
              </p:blipFill>
              <p:spPr>
                <a:xfrm flipH="1">
                  <a:off x="811554" y="1260894"/>
                  <a:ext cx="5330116" cy="214087"/>
                </a:xfrm>
                <a:prstGeom prst="rect">
                  <a:avLst/>
                </a:prstGeom>
                <a:noFill/>
                <a:ln w="9525">
                  <a:noFill/>
                </a:ln>
              </p:spPr>
            </p:pic>
          </p:grpSp>
          <p:sp>
            <p:nvSpPr>
              <p:cNvPr id="14" name="矩形 13"/>
              <p:cNvSpPr/>
              <p:nvPr/>
            </p:nvSpPr>
            <p:spPr>
              <a:xfrm>
                <a:off x="5910868" y="946482"/>
                <a:ext cx="3288282" cy="159175"/>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2297" name="组合 4"/>
            <p:cNvGrpSpPr/>
            <p:nvPr userDrawn="1"/>
          </p:nvGrpSpPr>
          <p:grpSpPr>
            <a:xfrm>
              <a:off x="5549509" y="423124"/>
              <a:ext cx="3350624" cy="584730"/>
              <a:chOff x="5549509" y="423124"/>
              <a:chExt cx="3350624" cy="584730"/>
            </a:xfrm>
          </p:grpSpPr>
          <p:pic>
            <p:nvPicPr>
              <p:cNvPr id="12298" name="Picture 2" descr="C:\Users\Administrator\Desktop\党政机关\素材\长城\矢量长城\线稿长城222.png"/>
              <p:cNvPicPr>
                <a:picLocks noChangeAspect="1"/>
              </p:cNvPicPr>
              <p:nvPr userDrawn="1"/>
            </p:nvPicPr>
            <p:blipFill>
              <a:blip r:embed="rId5"/>
              <a:stretch>
                <a:fillRect/>
              </a:stretch>
            </p:blipFill>
            <p:spPr>
              <a:xfrm>
                <a:off x="6159586" y="423124"/>
                <a:ext cx="2740547" cy="551948"/>
              </a:xfrm>
              <a:prstGeom prst="rect">
                <a:avLst/>
              </a:prstGeom>
              <a:noFill/>
              <a:ln w="9525">
                <a:noFill/>
              </a:ln>
            </p:spPr>
          </p:pic>
          <p:sp>
            <p:nvSpPr>
              <p:cNvPr id="12" name="TextBox 19"/>
              <p:cNvSpPr txBox="1"/>
              <p:nvPr/>
            </p:nvSpPr>
            <p:spPr>
              <a:xfrm>
                <a:off x="5549509" y="916155"/>
                <a:ext cx="2167974" cy="91699"/>
              </a:xfrm>
              <a:prstGeom prst="rect">
                <a:avLst/>
              </a:prstGeom>
              <a:noFill/>
              <a:effectLst/>
            </p:spPr>
            <p:txBody>
              <a:bodyPr wrap="none" lIns="68568" tIns="34284" rIns="68568" bIns="34284">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en-US" altLang="zh-CN" sz="300" b="0" i="0" u="none" strike="noStrike" kern="1200" cap="none" spc="800" normalizeH="0" baseline="0" noProof="1">
                    <a:ln>
                      <a:noFill/>
                    </a:ln>
                    <a:solidFill>
                      <a:srgbClr val="FDE9D5"/>
                    </a:solidFill>
                    <a:effectLst/>
                    <a:uLnTx/>
                    <a:uFillTx/>
                    <a:latin typeface="+mj-ea"/>
                    <a:ea typeface="+mj-ea"/>
                    <a:cs typeface="+mn-ea"/>
                    <a:sym typeface="+mn-lt"/>
                  </a:rPr>
                  <a:t>COMMUNIST PARTY OF CHINA</a:t>
                </a:r>
                <a:endParaRPr kumimoji="0" lang="zh-CN" altLang="en-US" sz="300" b="0" i="0" u="none" strike="noStrike" kern="1200" cap="none" spc="800" normalizeH="0" baseline="0" noProof="1">
                  <a:ln>
                    <a:noFill/>
                  </a:ln>
                  <a:solidFill>
                    <a:srgbClr val="FDE9D5"/>
                  </a:solidFill>
                  <a:effectLst/>
                  <a:uLnTx/>
                  <a:uFillTx/>
                  <a:latin typeface="+mj-ea"/>
                  <a:ea typeface="+mj-ea"/>
                  <a:cs typeface="+mn-ea"/>
                  <a:sym typeface="+mn-lt"/>
                </a:endParaRPr>
              </a:p>
            </p:txBody>
          </p:sp>
        </p:grpSp>
      </p:grpSp>
      <p:sp>
        <p:nvSpPr>
          <p:cNvPr id="11" name="文本占位符 10"/>
          <p:cNvSpPr>
            <a:spLocks noGrp="1"/>
          </p:cNvSpPr>
          <p:nvPr>
            <p:ph type="body" sz="quarter" idx="10"/>
          </p:nvPr>
        </p:nvSpPr>
        <p:spPr>
          <a:xfrm>
            <a:off x="1507913" y="-15875"/>
            <a:ext cx="6687820" cy="768350"/>
          </a:xfrm>
        </p:spPr>
        <p:txBody>
          <a:bodyPr anchor="ctr">
            <a:noAutofit/>
          </a:bodyPr>
          <a:lstStyle>
            <a:lvl1pPr marL="0" indent="0">
              <a:buNone/>
              <a:defRPr sz="3200" b="0">
                <a:solidFill>
                  <a:srgbClr val="C00000"/>
                </a:solidFill>
                <a:latin typeface="华康俪金黑W8(P)" pitchFamily="34" charset="-122"/>
                <a:ea typeface="华康俪金黑W8(P)" pitchFamily="34" charset="-122"/>
              </a:defRPr>
            </a:lvl1pPr>
          </a:lstStyle>
          <a:p>
            <a:pPr lvl="0" fontAlgn="base"/>
            <a:r>
              <a:rPr lang="zh-CN" altLang="en-US" strike="noStrike" noProof="1" smtClean="0"/>
              <a:t>单击此处编辑母版文本样式</a:t>
            </a:r>
            <a:endParaRPr lang="zh-CN" altLang="en-US" strike="noStrike" noProof="1" smtClean="0"/>
          </a:p>
        </p:txBody>
      </p:sp>
      <p:sp>
        <p:nvSpPr>
          <p:cNvPr id="17"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18"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19"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fontAlgn="base">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p>
        </p:txBody>
      </p:sp>
    </p:spTree>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87" y="365125"/>
            <a:ext cx="10516695" cy="1325563"/>
          </a:xfrm>
        </p:spPr>
        <p:txBody>
          <a:bodyPr/>
          <a:lstStyle/>
          <a:p>
            <a:pPr fontAlgn="base"/>
            <a:r>
              <a:rPr lang="zh-CN" altLang="en-US" strike="noStrike" noProof="1" smtClean="0"/>
              <a:t>单击此处编辑母版标题样式</a:t>
            </a:r>
            <a:endParaRPr lang="zh-CN" altLang="en-US" strike="noStrike" noProof="1"/>
          </a:p>
        </p:txBody>
      </p:sp>
      <p:sp>
        <p:nvSpPr>
          <p:cNvPr id="7"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noProof="1"/>
            </a:lvl1pPr>
          </a:lstStyle>
          <a:p>
            <a:pPr marL="0" marR="0" lvl="0" indent="0" algn="l" defTabSz="914400" rtl="0" eaLnBrk="0" fontAlgn="base" latinLnBrk="0" hangingPunct="0">
              <a:lnSpc>
                <a:spcPct val="100000"/>
              </a:lnSpc>
              <a:spcBef>
                <a:spcPct val="0"/>
              </a:spcBef>
              <a:spcAft>
                <a:spcPct val="0"/>
              </a:spcAft>
              <a:buClrTx/>
              <a:buSzTx/>
              <a:buFontTx/>
              <a:buNone/>
              <a:defRPr/>
            </a:pPr>
            <a:fld id="{E176ABB2-B048-45A1-846C-2B4FE0297192}" type="datetimeFigureOut">
              <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8" name="页脚占位符 3"/>
          <p:cNvSpPr>
            <a:spLocks noGrp="1"/>
          </p:cNvSpPr>
          <p:nvPr>
            <p:ph type="ftr" sz="quarter" idx="3"/>
          </p:nvPr>
        </p:nvSpPr>
        <p:spPr>
          <a:xfrm>
            <a:off x="4038600" y="6356350"/>
            <a:ext cx="4116388" cy="365125"/>
          </a:xfrm>
          <a:prstGeom prst="rect">
            <a:avLst/>
          </a:prstGeom>
        </p:spPr>
        <p:txBody>
          <a:bodyPr vert="horz" lIns="91440" tIns="45720" rIns="91440" bIns="45720" rtlCol="0" anchor="ctr"/>
          <a:lstStyle>
            <a:lvl1pPr>
              <a:defRPr noProof="1"/>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9" name="灯片编号占位符 4"/>
          <p:cNvSpPr>
            <a:spLocks noGrp="1"/>
          </p:cNvSpPr>
          <p:nvPr>
            <p:ph type="sldNum" sz="quarter" idx="4"/>
          </p:nvPr>
        </p:nvSpPr>
        <p:spPr>
          <a:xfrm>
            <a:off x="8612188" y="6356350"/>
            <a:ext cx="2743200" cy="365125"/>
          </a:xfrm>
          <a:prstGeom prst="rect">
            <a:avLst/>
          </a:prstGeom>
        </p:spPr>
        <p:txBody>
          <a:bodyPr vert="horz" wrap="square" lIns="91440" tIns="45720" rIns="91440" bIns="45720" numCol="1" anchor="ctr" anchorCtr="0" compatLnSpc="1"/>
          <a:p>
            <a:pPr algn="r" fontAlgn="base">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8" Type="http://schemas.openxmlformats.org/officeDocument/2006/relationships/theme" Target="../theme/theme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Title Placeholder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en-US" altLang="zh-CN" dirty="0"/>
          </a:p>
        </p:txBody>
      </p:sp>
      <p:sp>
        <p:nvSpPr>
          <p:cNvPr id="3075" name="Text Placeholder 2"/>
          <p:cNvSpPr>
            <a:spLocks noGrp="1"/>
          </p:cNvSpPr>
          <p:nvPr>
            <p:ph type="body"/>
          </p:nvPr>
        </p:nvSpPr>
        <p:spPr>
          <a:xfrm>
            <a:off x="838200" y="1825625"/>
            <a:ext cx="10515600" cy="4351338"/>
          </a:xfrm>
          <a:prstGeom prst="rect">
            <a:avLst/>
          </a:prstGeom>
          <a:noFill/>
          <a:ln w="9525">
            <a:noFill/>
          </a:ln>
        </p:spPr>
        <p:txBody>
          <a:bodyPr anchor="t"/>
          <a:p>
            <a:pPr lvl="0"/>
            <a:r>
              <a:rPr lang="zh-CN" altLang="en-US" dirty="0"/>
              <a:t>单击此处编辑母版文本样式</a:t>
            </a:r>
            <a:endParaRPr lang="zh-CN" altLang="en-US" dirty="0"/>
          </a:p>
          <a:p>
            <a:pPr lvl="1" indent="-227330"/>
            <a:r>
              <a:rPr lang="zh-CN" altLang="en-US" dirty="0"/>
              <a:t>第二级</a:t>
            </a:r>
            <a:endParaRPr lang="zh-CN" altLang="en-US" dirty="0"/>
          </a:p>
          <a:p>
            <a:pPr lvl="2" indent="-227330"/>
            <a:r>
              <a:rPr lang="zh-CN" altLang="en-US" dirty="0"/>
              <a:t>第三级</a:t>
            </a:r>
            <a:endParaRPr lang="zh-CN" altLang="en-US" dirty="0"/>
          </a:p>
          <a:p>
            <a:pPr lvl="3" indent="-227330"/>
            <a:r>
              <a:rPr lang="zh-CN" altLang="en-US" dirty="0"/>
              <a:t>第四级</a:t>
            </a:r>
            <a:endParaRPr lang="zh-CN" altLang="en-US" dirty="0"/>
          </a:p>
          <a:p>
            <a:pPr lvl="4" indent="-227330"/>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zh-CN" altLang="en-US" strike="noStrike" noProof="1" dirty="0">
                <a:latin typeface="Calibri" panose="020F0502020204030204" charset="0"/>
                <a:ea typeface="宋体" panose="02010600030101010101" pitchFamily="2" charset="-122"/>
                <a:cs typeface="+mn-cs"/>
              </a:rPr>
            </a:fld>
            <a:endParaRPr lang="zh-CN" altLang="en-US" strike="noStrike" noProof="1" dirty="0">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453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173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93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613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20.png"/><Relationship Id="rId7" Type="http://schemas.openxmlformats.org/officeDocument/2006/relationships/image" Target="../media/image19.jpe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file:///C:\Users\test\Desktop\5.3&#22522;&#26412;&#25919;&#27835;&#21046;&#24230;\2019&#20004;&#20250;&#30701;&#35270;&#39057;%20&#20840;&#22269;&#20004;&#20250;&#26469;&#20102;&#65292;3&#20998;&#38047;&#24102;&#20320;&#35835;&#25026;&#25919;&#21327;&#65281;%20&#36229;&#28165;(720P).qlv" TargetMode="Externa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33.emf"/><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1.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image" Target="../media/image46.png"/><Relationship Id="rId5" Type="http://schemas.openxmlformats.org/officeDocument/2006/relationships/tags" Target="../tags/tag3.xml"/><Relationship Id="rId4" Type="http://schemas.openxmlformats.org/officeDocument/2006/relationships/image" Target="../media/image45.png"/><Relationship Id="rId3" Type="http://schemas.openxmlformats.org/officeDocument/2006/relationships/tags" Target="../tags/tag2.xml"/><Relationship Id="rId2" Type="http://schemas.openxmlformats.org/officeDocument/2006/relationships/image" Target="../media/image44.png"/><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audio1.wav"/><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hyperlink" Target="https://baike.baidu.com/item/%E6%B3%95%E4%BB%A4" TargetMode="External"/><Relationship Id="rId3" Type="http://schemas.openxmlformats.org/officeDocument/2006/relationships/hyperlink" Target="https://baike.baidu.com/item/%E5%87%86%E5%88%99" TargetMode="External"/><Relationship Id="rId2" Type="http://schemas.openxmlformats.org/officeDocument/2006/relationships/hyperlink" Target="https://baike.baidu.com/item/%E8%A7%84%E7%A8%8B" TargetMode="Externa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755775" y="2717165"/>
            <a:ext cx="8912225" cy="886460"/>
          </a:xfrm>
          <a:solidFill>
            <a:schemeClr val="lt1"/>
          </a:solidFill>
          <a:ln w="12700">
            <a:solidFill>
              <a:schemeClr val="accent2"/>
            </a:solidFill>
            <a:miter lim="800000"/>
          </a:ln>
        </p:spPr>
        <p:style>
          <a:lnRef idx="2">
            <a:schemeClr val="accent2"/>
          </a:lnRef>
          <a:fillRef idx="1">
            <a:schemeClr val="lt1"/>
          </a:fillRef>
          <a:effectRef idx="0">
            <a:schemeClr val="accent2"/>
          </a:effectRef>
          <a:fontRef idx="minor">
            <a:schemeClr val="dk1"/>
          </a:fontRef>
        </p:style>
        <p:txBody>
          <a:bodyPr/>
          <a:p>
            <a:pPr fontAlgn="base"/>
            <a:r>
              <a:rPr lang="zh-CN" altLang="en-US" sz="2000" b="1" strike="noStrike" noProof="1">
                <a:latin typeface="微软雅黑" panose="020B0503020204020204" charset="-122"/>
                <a:ea typeface="微软雅黑" panose="020B0503020204020204" charset="-122"/>
                <a:cs typeface="微软雅黑" panose="020B0503020204020204" charset="-122"/>
              </a:rPr>
              <a:t>（人民当家作主、追求民主价值、中华一家亲、维护国家利益）复习学案</a:t>
            </a:r>
            <a:endParaRPr lang="zh-CN" altLang="en-US" sz="2000" b="1" strike="noStrike" noProof="1">
              <a:latin typeface="微软雅黑" panose="020B0503020204020204" charset="-122"/>
              <a:ea typeface="微软雅黑" panose="020B0503020204020204" charset="-122"/>
              <a:cs typeface="微软雅黑" panose="020B0503020204020204" charset="-122"/>
            </a:endParaRPr>
          </a:p>
          <a:p>
            <a:pPr marL="0" indent="0" fontAlgn="base">
              <a:buNone/>
            </a:pPr>
            <a:r>
              <a:rPr lang="zh-CN" altLang="en-US" sz="2000" b="1" strike="noStrike" noProof="1">
                <a:latin typeface="微软雅黑" panose="020B0503020204020204" charset="-122"/>
                <a:ea typeface="微软雅黑" panose="020B0503020204020204" charset="-122"/>
                <a:cs typeface="微软雅黑" panose="020B0503020204020204" charset="-122"/>
              </a:rPr>
              <a:t>       （八上第八、九、十课  八下第一课 八下第五、六课 九上第三、七课）</a:t>
            </a:r>
            <a:endParaRPr lang="zh-CN" altLang="en-US" sz="2000" b="1" strike="noStrike" noProof="1">
              <a:latin typeface="微软雅黑" panose="020B0503020204020204" charset="-122"/>
              <a:ea typeface="微软雅黑" panose="020B0503020204020204" charset="-122"/>
              <a:cs typeface="微软雅黑" panose="020B0503020204020204" charset="-122"/>
            </a:endParaRPr>
          </a:p>
          <a:p>
            <a:pPr fontAlgn="base"/>
            <a:endParaRPr lang="zh-CN" altLang="en-US" sz="2000" b="1" strike="noStrike" noProof="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634865" y="1766570"/>
            <a:ext cx="2019300" cy="645160"/>
          </a:xfrm>
          <a:prstGeom prst="rect">
            <a:avLst/>
          </a:prstGeom>
          <a:noFill/>
        </p:spPr>
        <p:txBody>
          <a:bodyPr wrap="none" rtlCol="0" anchor="t">
            <a:spAutoFit/>
          </a:bodyPr>
          <a:p>
            <a:r>
              <a:rPr lang="zh-CN" altLang="en-US" sz="3600" b="1"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sym typeface="+mn-ea"/>
              </a:rPr>
              <a:t>民主专题</a:t>
            </a:r>
            <a:endParaRPr lang="zh-CN" altLang="en-US" sz="3600" noProof="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srcRect/>
          <a:stretch>
            <a:fillRect/>
          </a:stretch>
        </p:blipFill>
        <p:spPr bwMode="auto">
          <a:xfrm>
            <a:off x="1566863" y="285728"/>
            <a:ext cx="8886855" cy="57150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99"/>
          <p:cNvSpPr txBox="1">
            <a:spLocks noChangeArrowheads="1"/>
          </p:cNvSpPr>
          <p:nvPr/>
        </p:nvSpPr>
        <p:spPr bwMode="auto">
          <a:xfrm>
            <a:off x="1524000" y="0"/>
            <a:ext cx="3221038" cy="583565"/>
          </a:xfrm>
          <a:prstGeom prst="rect">
            <a:avLst/>
          </a:prstGeom>
          <a:noFill/>
          <a:ln w="9525">
            <a:noFill/>
            <a:miter lim="800000"/>
          </a:ln>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266700" eaLnBrk="1" hangingPunct="1">
              <a:buFont typeface="Arial" panose="020B0604020202020204" pitchFamily="34" charset="0"/>
              <a:buNone/>
            </a:pPr>
            <a:r>
              <a:rPr lang="zh-CN" altLang="en-US" sz="3200" b="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黑体" panose="02010609060101010101" charset="-122"/>
                <a:ea typeface="黑体" panose="02010609060101010101" charset="-122"/>
              </a:rPr>
              <a:t>【知识拓展】</a:t>
            </a:r>
            <a:endParaRPr lang="zh-CN" altLang="en-US" sz="3200" b="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黑体" panose="02010609060101010101" charset="-122"/>
              <a:ea typeface="黑体" panose="02010609060101010101" charset="-122"/>
            </a:endParaRPr>
          </a:p>
        </p:txBody>
      </p:sp>
      <p:sp>
        <p:nvSpPr>
          <p:cNvPr id="17411" name="文本框 2"/>
          <p:cNvSpPr txBox="1">
            <a:spLocks noChangeArrowheads="1"/>
          </p:cNvSpPr>
          <p:nvPr/>
        </p:nvSpPr>
        <p:spPr bwMode="auto">
          <a:xfrm>
            <a:off x="1952596" y="428604"/>
            <a:ext cx="8501122" cy="6000750"/>
          </a:xfrm>
          <a:prstGeom prst="rect">
            <a:avLst/>
          </a:prstGeom>
          <a:noFill/>
          <a:ln w="9525">
            <a:noFill/>
            <a:miter lim="800000"/>
          </a:ln>
        </p:spPr>
        <p:txBody>
          <a:bodyPr wrap="square">
            <a:spAutoFit/>
          </a:bodyPr>
          <a:lstStyle/>
          <a:p>
            <a:pPr indent="266700" algn="ctr" eaLnBrk="1" hangingPunct="1">
              <a:buFont typeface="Arial" panose="020B0604020202020204" pitchFamily="34" charset="0"/>
              <a:buNone/>
            </a:pPr>
            <a:r>
              <a:rPr lang="en-US" altLang="zh-CN"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FF0000"/>
                </a:solidFill>
                <a:latin typeface="微软雅黑" panose="020B0503020204020204" charset="-122"/>
                <a:ea typeface="微软雅黑" panose="020B0503020204020204" charset="-122"/>
              </a:rPr>
              <a:t>审议权</a:t>
            </a:r>
            <a:r>
              <a:rPr lang="en-US" altLang="zh-CN" sz="2800" b="1" dirty="0" smtClean="0">
                <a:solidFill>
                  <a:srgbClr val="FF0000"/>
                </a:solidFill>
                <a:latin typeface="微软雅黑" panose="020B0503020204020204" charset="-122"/>
                <a:ea typeface="微软雅黑" panose="020B0503020204020204" charset="-122"/>
              </a:rPr>
              <a:t>】</a:t>
            </a:r>
            <a:endParaRPr lang="zh-CN" altLang="en-US" sz="2800" b="1" dirty="0">
              <a:solidFill>
                <a:srgbClr val="FF0000"/>
              </a:solidFill>
              <a:latin typeface="微软雅黑" panose="020B0503020204020204" charset="-122"/>
              <a:ea typeface="微软雅黑" panose="020B0503020204020204" charset="-122"/>
            </a:endParaRPr>
          </a:p>
          <a:p>
            <a:pPr indent="266700" eaLnBrk="1" hangingPunct="1">
              <a:buFont typeface="Arial" panose="020B0604020202020204" pitchFamily="34" charset="0"/>
              <a:buNone/>
            </a:pPr>
            <a:r>
              <a:rPr lang="zh-CN" altLang="en-US" sz="2400" b="0"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是指人大代表在本级人大会议期间，对各项议案进行</a:t>
            </a:r>
            <a:r>
              <a:rPr lang="zh-CN" altLang="en-US" sz="2400" b="1" u="sng" dirty="0">
                <a:solidFill>
                  <a:srgbClr val="CC0099"/>
                </a:solidFill>
                <a:latin typeface="楷体_GB2312" pitchFamily="49" charset="-122"/>
                <a:ea typeface="楷体_GB2312" pitchFamily="49" charset="-122"/>
              </a:rPr>
              <a:t>审查和讨论并发表意见，表明态度，提出建议、批评和意见的</a:t>
            </a:r>
            <a:r>
              <a:rPr lang="zh-CN" altLang="en-US" sz="2400" b="1" u="sng" dirty="0" smtClean="0">
                <a:solidFill>
                  <a:srgbClr val="CC0099"/>
                </a:solidFill>
                <a:latin typeface="楷体_GB2312" pitchFamily="49" charset="-122"/>
                <a:ea typeface="楷体_GB2312" pitchFamily="49" charset="-122"/>
              </a:rPr>
              <a:t>权利。</a:t>
            </a:r>
            <a:endParaRPr lang="en-US" altLang="zh-CN" sz="2400" b="1" u="sng" dirty="0" smtClean="0">
              <a:solidFill>
                <a:srgbClr val="CC0099"/>
              </a:solidFill>
              <a:latin typeface="楷体_GB2312" pitchFamily="49" charset="-122"/>
              <a:ea typeface="楷体_GB2312" pitchFamily="49" charset="-122"/>
            </a:endParaRPr>
          </a:p>
          <a:p>
            <a:pPr indent="266700" algn="ctr"/>
            <a:r>
              <a:rPr lang="en-US" altLang="zh-CN"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FF0000"/>
                </a:solidFill>
                <a:latin typeface="微软雅黑" panose="020B0503020204020204" charset="-122"/>
                <a:ea typeface="微软雅黑" panose="020B0503020204020204" charset="-122"/>
              </a:rPr>
              <a:t>表决权</a:t>
            </a:r>
            <a:r>
              <a:rPr lang="en-US" altLang="zh-CN" sz="2800" b="1" dirty="0" smtClean="0">
                <a:solidFill>
                  <a:srgbClr val="FF0000"/>
                </a:solidFill>
                <a:latin typeface="微软雅黑" panose="020B0503020204020204" charset="-122"/>
                <a:ea typeface="微软雅黑" panose="020B0503020204020204" charset="-122"/>
              </a:rPr>
              <a:t>】</a:t>
            </a:r>
            <a:endParaRPr lang="zh-CN" altLang="en-US" sz="2800" b="1" dirty="0" smtClean="0">
              <a:solidFill>
                <a:srgbClr val="FF0000"/>
              </a:solidFill>
              <a:latin typeface="微软雅黑" panose="020B0503020204020204" charset="-122"/>
              <a:ea typeface="微软雅黑" panose="020B0503020204020204" charset="-122"/>
            </a:endParaRPr>
          </a:p>
          <a:p>
            <a:pPr indent="266700" eaLnBrk="1" hangingPunct="1">
              <a:buFont typeface="Arial" panose="020B0604020202020204" pitchFamily="34" charset="0"/>
              <a:buNone/>
            </a:pPr>
            <a:r>
              <a:rPr lang="zh-CN" altLang="en-US" sz="2400" b="1" dirty="0" smtClean="0">
                <a:latin typeface="楷体_GB2312" pitchFamily="49" charset="-122"/>
                <a:ea typeface="楷体_GB2312" pitchFamily="49" charset="-122"/>
              </a:rPr>
              <a:t>   是</a:t>
            </a:r>
            <a:r>
              <a:rPr lang="zh-CN" altLang="en-US" sz="2400" b="1" dirty="0">
                <a:latin typeface="楷体_GB2312" pitchFamily="49" charset="-122"/>
                <a:ea typeface="楷体_GB2312" pitchFamily="49" charset="-122"/>
              </a:rPr>
              <a:t>指人大代表在本级人大会议上，对各项</a:t>
            </a:r>
            <a:r>
              <a:rPr lang="zh-CN" altLang="en-US" sz="2400" b="1" dirty="0" smtClean="0">
                <a:latin typeface="楷体_GB2312" pitchFamily="49" charset="-122"/>
                <a:ea typeface="楷体_GB2312" pitchFamily="49" charset="-122"/>
              </a:rPr>
              <a:t>议案</a:t>
            </a:r>
            <a:r>
              <a:rPr lang="zh-CN" altLang="en-US" sz="2400" b="1" u="sng" dirty="0" smtClean="0">
                <a:solidFill>
                  <a:srgbClr val="FF0000"/>
                </a:solidFill>
                <a:latin typeface="楷体_GB2312" pitchFamily="49" charset="-122"/>
                <a:ea typeface="楷体_GB2312" pitchFamily="49" charset="-122"/>
              </a:rPr>
              <a:t>表示</a:t>
            </a:r>
            <a:r>
              <a:rPr lang="zh-CN" altLang="en-US" sz="2400" b="1" u="sng" dirty="0">
                <a:solidFill>
                  <a:srgbClr val="FF0000"/>
                </a:solidFill>
                <a:latin typeface="楷体_GB2312" pitchFamily="49" charset="-122"/>
                <a:ea typeface="楷体_GB2312" pitchFamily="49" charset="-122"/>
              </a:rPr>
              <a:t>赞成或者反对或者弃权</a:t>
            </a:r>
            <a:r>
              <a:rPr lang="zh-CN" altLang="en-US" sz="2400" b="1" dirty="0">
                <a:latin typeface="楷体_GB2312" pitchFamily="49" charset="-122"/>
                <a:ea typeface="楷体_GB2312" pitchFamily="49" charset="-122"/>
              </a:rPr>
              <a:t>的一种决定的权利。凡是需要人大代表集体做出决定、决议的议案，都属于表决的范围</a:t>
            </a:r>
            <a:r>
              <a:rPr lang="zh-CN" altLang="en-US" sz="2400" b="1" dirty="0" smtClean="0">
                <a:latin typeface="楷体_GB2312" pitchFamily="49" charset="-122"/>
                <a:ea typeface="楷体_GB2312" pitchFamily="49" charset="-122"/>
              </a:rPr>
              <a:t>。</a:t>
            </a:r>
            <a:r>
              <a:rPr lang="zh-CN" altLang="en-US" sz="2400" b="1" u="sng" dirty="0" smtClean="0">
                <a:solidFill>
                  <a:srgbClr val="CC0099"/>
                </a:solidFill>
                <a:latin typeface="楷体_GB2312" pitchFamily="49" charset="-122"/>
                <a:ea typeface="楷体_GB2312" pitchFamily="49" charset="-122"/>
              </a:rPr>
              <a:t>包括</a:t>
            </a:r>
            <a:r>
              <a:rPr lang="zh-CN" altLang="en-US" sz="2400" b="1" u="sng" dirty="0">
                <a:solidFill>
                  <a:srgbClr val="CC0099"/>
                </a:solidFill>
                <a:latin typeface="楷体_GB2312" pitchFamily="49" charset="-122"/>
                <a:ea typeface="楷体_GB2312" pitchFamily="49" charset="-122"/>
              </a:rPr>
              <a:t>通过法律案、选举案、罢免案、通过各项决议、决定</a:t>
            </a:r>
            <a:r>
              <a:rPr lang="zh-CN" altLang="en-US" sz="2400" b="1" dirty="0">
                <a:latin typeface="楷体_GB2312" pitchFamily="49" charset="-122"/>
                <a:ea typeface="楷体_GB2312" pitchFamily="49" charset="-122"/>
              </a:rPr>
              <a:t>等</a:t>
            </a:r>
            <a:r>
              <a:rPr lang="zh-CN" altLang="en-US" sz="2400" b="1" dirty="0" smtClean="0">
                <a:latin typeface="楷体_GB2312" pitchFamily="49" charset="-122"/>
                <a:ea typeface="楷体_GB2312" pitchFamily="49" charset="-122"/>
              </a:rPr>
              <a:t>。</a:t>
            </a:r>
            <a:endParaRPr lang="en-US" altLang="zh-CN" sz="2400" b="1" dirty="0" smtClean="0">
              <a:latin typeface="楷体_GB2312" pitchFamily="49" charset="-122"/>
              <a:ea typeface="楷体_GB2312" pitchFamily="49" charset="-122"/>
            </a:endParaRPr>
          </a:p>
          <a:p>
            <a:pPr indent="266700" algn="ctr"/>
            <a:r>
              <a:rPr lang="en-US" altLang="zh-CN"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FF0000"/>
                </a:solidFill>
                <a:latin typeface="微软雅黑" panose="020B0503020204020204" charset="-122"/>
                <a:ea typeface="微软雅黑" panose="020B0503020204020204" charset="-122"/>
              </a:rPr>
              <a:t>提案权</a:t>
            </a:r>
            <a:r>
              <a:rPr lang="en-US" altLang="zh-CN" sz="2800" b="1" dirty="0" smtClean="0">
                <a:solidFill>
                  <a:srgbClr val="FF0000"/>
                </a:solidFill>
                <a:latin typeface="微软雅黑" panose="020B0503020204020204" charset="-122"/>
                <a:ea typeface="微软雅黑" panose="020B0503020204020204" charset="-122"/>
              </a:rPr>
              <a:t>】</a:t>
            </a:r>
            <a:endParaRPr lang="zh-CN" altLang="en-US" sz="2800" b="1" dirty="0" smtClean="0">
              <a:solidFill>
                <a:srgbClr val="FF0000"/>
              </a:solidFill>
              <a:latin typeface="微软雅黑" panose="020B0503020204020204" charset="-122"/>
              <a:ea typeface="微软雅黑" panose="020B0503020204020204" charset="-122"/>
            </a:endParaRPr>
          </a:p>
          <a:p>
            <a:pPr indent="266700"/>
            <a:r>
              <a:rPr lang="zh-CN" altLang="en-US" sz="2800" dirty="0" smtClean="0"/>
              <a:t>      </a:t>
            </a:r>
            <a:r>
              <a:rPr lang="zh-CN" altLang="en-US" sz="2400" b="1" dirty="0" smtClean="0"/>
              <a:t>是指人大代表有权依照法律规定，</a:t>
            </a:r>
            <a:r>
              <a:rPr lang="zh-CN" altLang="en-US" sz="2400" b="1" u="sng" dirty="0" smtClean="0">
                <a:solidFill>
                  <a:srgbClr val="FF0000"/>
                </a:solidFill>
              </a:rPr>
              <a:t>向人大提出议案</a:t>
            </a:r>
            <a:r>
              <a:rPr lang="zh-CN" altLang="en-US" sz="2400" b="1" dirty="0" smtClean="0"/>
              <a:t>。</a:t>
            </a:r>
            <a:endParaRPr lang="zh-CN" altLang="en-US" sz="2400" b="1" dirty="0" smtClean="0"/>
          </a:p>
          <a:p>
            <a:pPr indent="266700" algn="ctr"/>
            <a:r>
              <a:rPr lang="en-US" altLang="zh-CN"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FF0000"/>
                </a:solidFill>
                <a:latin typeface="微软雅黑" panose="020B0503020204020204" charset="-122"/>
                <a:ea typeface="微软雅黑" panose="020B0503020204020204" charset="-122"/>
              </a:rPr>
              <a:t>质询权</a:t>
            </a:r>
            <a:r>
              <a:rPr lang="en-US" altLang="zh-CN" sz="2800" b="1" dirty="0" smtClean="0">
                <a:solidFill>
                  <a:srgbClr val="FF0000"/>
                </a:solidFill>
                <a:latin typeface="微软雅黑" panose="020B0503020204020204" charset="-122"/>
                <a:ea typeface="微软雅黑" panose="020B0503020204020204" charset="-122"/>
              </a:rPr>
              <a:t>】</a:t>
            </a:r>
            <a:endParaRPr lang="zh-CN" altLang="en-US" sz="2800" b="1" dirty="0" smtClean="0">
              <a:solidFill>
                <a:srgbClr val="FF0000"/>
              </a:solidFill>
              <a:latin typeface="微软雅黑" panose="020B0503020204020204" charset="-122"/>
              <a:ea typeface="微软雅黑" panose="020B0503020204020204" charset="-122"/>
            </a:endParaRPr>
          </a:p>
          <a:p>
            <a:pPr indent="266700"/>
            <a:r>
              <a:rPr lang="zh-CN" altLang="en-US" sz="2800" dirty="0" smtClean="0">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是指人大代表有权依照法律规定的程序，对本级人民政府及其所属工作部门、本级人民法院、人民检察院</a:t>
            </a:r>
            <a:r>
              <a:rPr lang="zh-CN" altLang="en-US" sz="2400" b="1" u="sng" dirty="0" smtClean="0">
                <a:solidFill>
                  <a:srgbClr val="FF0000"/>
                </a:solidFill>
                <a:latin typeface="楷体_GB2312" pitchFamily="49" charset="-122"/>
                <a:ea typeface="楷体_GB2312" pitchFamily="49" charset="-122"/>
              </a:rPr>
              <a:t>提出质询并要求必须予以答复</a:t>
            </a:r>
            <a:r>
              <a:rPr lang="zh-CN" altLang="en-US" sz="2400" b="1" dirty="0" smtClean="0">
                <a:latin typeface="楷体_GB2312" pitchFamily="49" charset="-122"/>
                <a:ea typeface="楷体_GB2312" pitchFamily="49" charset="-122"/>
              </a:rPr>
              <a:t>的权利。</a:t>
            </a:r>
            <a:endParaRPr lang="zh-CN" altLang="en-US" sz="2800" dirty="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wipe(down)">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wipe(down)">
                                      <p:cBhvr>
                                        <p:cTn id="12" dur="500"/>
                                        <p:tgtEl>
                                          <p:spTgt spid="17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wipe(down)">
                                      <p:cBhvr>
                                        <p:cTn id="17" dur="500"/>
                                        <p:tgtEl>
                                          <p:spTgt spid="17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wipe(down)">
                                      <p:cBhvr>
                                        <p:cTn id="22" dur="500"/>
                                        <p:tgtEl>
                                          <p:spTgt spid="17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411">
                                            <p:txEl>
                                              <p:pRg st="4" end="4"/>
                                            </p:txEl>
                                          </p:spTgt>
                                        </p:tgtEl>
                                        <p:attrNameLst>
                                          <p:attrName>style.visibility</p:attrName>
                                        </p:attrNameLst>
                                      </p:cBhvr>
                                      <p:to>
                                        <p:strVal val="visible"/>
                                      </p:to>
                                    </p:set>
                                    <p:animEffect transition="in" filter="wipe(down)">
                                      <p:cBhvr>
                                        <p:cTn id="27" dur="500"/>
                                        <p:tgtEl>
                                          <p:spTgt spid="174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411">
                                            <p:txEl>
                                              <p:pRg st="5" end="5"/>
                                            </p:txEl>
                                          </p:spTgt>
                                        </p:tgtEl>
                                        <p:attrNameLst>
                                          <p:attrName>style.visibility</p:attrName>
                                        </p:attrNameLst>
                                      </p:cBhvr>
                                      <p:to>
                                        <p:strVal val="visible"/>
                                      </p:to>
                                    </p:set>
                                    <p:animEffect transition="in" filter="wipe(down)">
                                      <p:cBhvr>
                                        <p:cTn id="32" dur="500"/>
                                        <p:tgtEl>
                                          <p:spTgt spid="174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411">
                                            <p:txEl>
                                              <p:pRg st="6" end="6"/>
                                            </p:txEl>
                                          </p:spTgt>
                                        </p:tgtEl>
                                        <p:attrNameLst>
                                          <p:attrName>style.visibility</p:attrName>
                                        </p:attrNameLst>
                                      </p:cBhvr>
                                      <p:to>
                                        <p:strVal val="visible"/>
                                      </p:to>
                                    </p:set>
                                    <p:animEffect transition="in" filter="wipe(down)">
                                      <p:cBhvr>
                                        <p:cTn id="37" dur="500"/>
                                        <p:tgtEl>
                                          <p:spTgt spid="174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411">
                                            <p:txEl>
                                              <p:pRg st="7" end="7"/>
                                            </p:txEl>
                                          </p:spTgt>
                                        </p:tgtEl>
                                        <p:attrNameLst>
                                          <p:attrName>style.visibility</p:attrName>
                                        </p:attrNameLst>
                                      </p:cBhvr>
                                      <p:to>
                                        <p:strVal val="visible"/>
                                      </p:to>
                                    </p:set>
                                    <p:animEffect transition="in" filter="wipe(down)">
                                      <p:cBhvr>
                                        <p:cTn id="42" dur="500"/>
                                        <p:tgtEl>
                                          <p:spTgt spid="17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8282" y="1651236"/>
            <a:ext cx="8715404" cy="4276725"/>
          </a:xfrm>
          <a:prstGeom prst="rect">
            <a:avLst/>
          </a:prstGeom>
          <a:noFill/>
          <a:ln w="57150">
            <a:solidFill>
              <a:srgbClr val="FF0000"/>
            </a:solidFill>
          </a:ln>
        </p:spPr>
        <p:txBody>
          <a:bodyPr wrap="square" rtlCol="0">
            <a:spAutoFit/>
          </a:bodyPr>
          <a:lstStyle/>
          <a:p>
            <a:r>
              <a:rPr lang="en-US" altLang="zh-CN" sz="2800" b="1" dirty="0" smtClean="0">
                <a:solidFill>
                  <a:srgbClr val="FF0000"/>
                </a:solidFill>
                <a:latin typeface="微软雅黑" panose="020B0503020204020204" charset="-122"/>
                <a:ea typeface="微软雅黑" panose="020B0503020204020204" charset="-122"/>
              </a:rPr>
              <a:t>       </a:t>
            </a:r>
            <a:r>
              <a:rPr lang="zh-CN" altLang="en-US" sz="2800" b="1" dirty="0" smtClean="0">
                <a:solidFill>
                  <a:srgbClr val="FF0000"/>
                </a:solidFill>
                <a:latin typeface="微软雅黑" panose="020B0503020204020204" charset="-122"/>
                <a:ea typeface="微软雅黑" panose="020B0503020204020204" charset="-122"/>
              </a:rPr>
              <a:t>①人民代表大会制度是我国的根本政治制度。</a:t>
            </a:r>
            <a:r>
              <a:rPr lang="en-US" altLang="zh-CN" sz="2000" b="1" dirty="0" smtClean="0">
                <a:latin typeface="微软雅黑" panose="020B0503020204020204" charset="-122"/>
                <a:ea typeface="微软雅黑" panose="020B0503020204020204" charset="-122"/>
              </a:rPr>
              <a:t>P64</a:t>
            </a:r>
            <a:endParaRPr lang="en-US" altLang="zh-CN" sz="2000" b="1" dirty="0" smtClean="0">
              <a:latin typeface="微软雅黑" panose="020B0503020204020204" charset="-122"/>
              <a:ea typeface="微软雅黑" panose="020B0503020204020204" charset="-122"/>
            </a:endParaRPr>
          </a:p>
          <a:p>
            <a:endParaRPr lang="en-US" altLang="zh-CN" b="1" dirty="0" smtClean="0">
              <a:latin typeface="微软雅黑" panose="020B0503020204020204" charset="-122"/>
              <a:ea typeface="微软雅黑" panose="020B0503020204020204" charset="-122"/>
            </a:endParaRPr>
          </a:p>
          <a:p>
            <a:r>
              <a:rPr lang="zh-CN" altLang="en-US" sz="2800" b="1" dirty="0" smtClean="0">
                <a:solidFill>
                  <a:srgbClr val="FF0000"/>
                </a:solidFill>
                <a:latin typeface="微软雅黑" panose="020B0503020204020204" charset="-122"/>
                <a:ea typeface="微软雅黑" panose="020B0503020204020204" charset="-122"/>
              </a:rPr>
              <a:t>       ②人民代表大会制度建立以来，</a:t>
            </a:r>
            <a:r>
              <a:rPr lang="zh-CN" altLang="en-US" sz="28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不断得到巩固和发展，展现出蓬勃生机活力</a:t>
            </a:r>
            <a:r>
              <a:rPr lang="zh-CN" altLang="en-US" sz="2800" b="1" dirty="0" smtClean="0">
                <a:solidFill>
                  <a:srgbClr val="FF0000"/>
                </a:solidFill>
                <a:latin typeface="微软雅黑" panose="020B0503020204020204" charset="-122"/>
                <a:ea typeface="微软雅黑" panose="020B0503020204020204" charset="-122"/>
              </a:rPr>
              <a:t>。</a:t>
            </a:r>
            <a:endParaRPr lang="en-US" altLang="zh-CN" sz="2800" b="1" dirty="0" smtClean="0">
              <a:solidFill>
                <a:srgbClr val="FF0000"/>
              </a:solidFill>
              <a:latin typeface="微软雅黑" panose="020B0503020204020204" charset="-122"/>
              <a:ea typeface="微软雅黑" panose="020B0503020204020204" charset="-122"/>
            </a:endParaRPr>
          </a:p>
          <a:p>
            <a:endParaRPr lang="zh-CN" altLang="en-US" sz="1400" b="1" dirty="0" smtClean="0">
              <a:solidFill>
                <a:srgbClr val="FF0000"/>
              </a:solidFill>
              <a:latin typeface="微软雅黑" panose="020B0503020204020204" charset="-122"/>
              <a:ea typeface="微软雅黑" panose="020B0503020204020204" charset="-122"/>
            </a:endParaRPr>
          </a:p>
          <a:p>
            <a:r>
              <a:rPr lang="zh-CN" altLang="en-US" sz="2800" b="1" dirty="0" smtClean="0">
                <a:solidFill>
                  <a:srgbClr val="FF0000"/>
                </a:solidFill>
                <a:latin typeface="微软雅黑" panose="020B0503020204020204" charset="-122"/>
                <a:ea typeface="微软雅黑" panose="020B0503020204020204" charset="-122"/>
              </a:rPr>
              <a:t>      ③实践充分证明，人民代表大会制度是</a:t>
            </a:r>
            <a:r>
              <a:rPr lang="zh-CN" altLang="en-US" sz="28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符合中国国情和实际</a:t>
            </a:r>
            <a:r>
              <a:rPr lang="zh-CN" altLang="en-US"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体现社会主义国家性质</a:t>
            </a:r>
            <a:r>
              <a:rPr lang="zh-CN" altLang="en-US"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保证人民当家作主</a:t>
            </a:r>
            <a:r>
              <a:rPr lang="zh-CN" altLang="en-US"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保障实现中华民族伟大复兴</a:t>
            </a:r>
            <a:r>
              <a:rPr lang="zh-CN" altLang="en-US" sz="2800" b="1" dirty="0" smtClean="0">
                <a:solidFill>
                  <a:srgbClr val="FF0000"/>
                </a:solidFill>
                <a:latin typeface="微软雅黑" panose="020B0503020204020204" charset="-122"/>
                <a:ea typeface="微软雅黑" panose="020B0503020204020204" charset="-122"/>
              </a:rPr>
              <a:t>的好制度。</a:t>
            </a:r>
            <a:endParaRPr lang="en-US" altLang="zh-CN" sz="2800" b="1" dirty="0" smtClean="0">
              <a:solidFill>
                <a:srgbClr val="FF0000"/>
              </a:solidFill>
              <a:latin typeface="微软雅黑" panose="020B0503020204020204" charset="-122"/>
              <a:ea typeface="微软雅黑" panose="020B0503020204020204" charset="-122"/>
            </a:endParaRPr>
          </a:p>
          <a:p>
            <a:endParaRPr lang="zh-CN" altLang="en-US" sz="1600" b="1" dirty="0" smtClean="0">
              <a:solidFill>
                <a:srgbClr val="FF0000"/>
              </a:solidFill>
              <a:latin typeface="微软雅黑" panose="020B0503020204020204" charset="-122"/>
              <a:ea typeface="微软雅黑" panose="020B0503020204020204" charset="-122"/>
            </a:endParaRPr>
          </a:p>
          <a:p>
            <a:r>
              <a:rPr lang="zh-CN" altLang="en-US" sz="2800" b="1" dirty="0" smtClean="0">
                <a:solidFill>
                  <a:srgbClr val="FF0000"/>
                </a:solidFill>
                <a:latin typeface="微软雅黑" panose="020B0503020204020204" charset="-122"/>
                <a:ea typeface="微软雅黑" panose="020B0503020204020204" charset="-122"/>
              </a:rPr>
              <a:t>④人民代表大会制度是</a:t>
            </a:r>
            <a:r>
              <a:rPr lang="zh-CN" altLang="en-US" sz="28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坚持党的领导、人民当家作主、依法治国有机统一</a:t>
            </a:r>
            <a:r>
              <a:rPr lang="zh-CN" altLang="en-US" sz="2800" b="1" dirty="0" smtClean="0">
                <a:solidFill>
                  <a:srgbClr val="FF0000"/>
                </a:solidFill>
                <a:latin typeface="微软雅黑" panose="020B0503020204020204" charset="-122"/>
                <a:ea typeface="微软雅黑" panose="020B0503020204020204" charset="-122"/>
              </a:rPr>
              <a:t>的</a:t>
            </a:r>
            <a:r>
              <a:rPr lang="zh-CN" altLang="en-US" sz="28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根本政治制度</a:t>
            </a:r>
            <a:r>
              <a:rPr lang="zh-CN" altLang="en-US" sz="2800" b="1" dirty="0" smtClean="0">
                <a:solidFill>
                  <a:srgbClr val="FF0000"/>
                </a:solidFill>
                <a:latin typeface="微软雅黑" panose="020B0503020204020204" charset="-122"/>
                <a:ea typeface="微软雅黑" panose="020B0503020204020204" charset="-122"/>
              </a:rPr>
              <a:t>安排。</a:t>
            </a:r>
            <a:endParaRPr lang="zh-CN" altLang="en-US" sz="2800" b="1" dirty="0" smtClean="0">
              <a:solidFill>
                <a:srgbClr val="FF0000"/>
              </a:solidFill>
              <a:latin typeface="微软雅黑" panose="020B0503020204020204" charset="-122"/>
              <a:ea typeface="微软雅黑" panose="020B0503020204020204" charset="-122"/>
            </a:endParaRPr>
          </a:p>
        </p:txBody>
      </p:sp>
      <p:sp>
        <p:nvSpPr>
          <p:cNvPr id="3" name="矩形 2"/>
          <p:cNvSpPr/>
          <p:nvPr/>
        </p:nvSpPr>
        <p:spPr>
          <a:xfrm>
            <a:off x="1738282" y="299845"/>
            <a:ext cx="8929718" cy="1137285"/>
          </a:xfrm>
          <a:prstGeom prst="rect">
            <a:avLst/>
          </a:prstGeom>
        </p:spPr>
        <p:txBody>
          <a:bodyPr wrap="square">
            <a:spAutoFit/>
          </a:bodyPr>
          <a:lstStyle/>
          <a:p>
            <a:pPr algn="ctr"/>
            <a:r>
              <a:rPr lang="zh-CN" altLang="en-US" sz="3600" b="1" dirty="0" smtClean="0">
                <a:solidFill>
                  <a:srgbClr val="3333FF"/>
                </a:solidFill>
                <a:latin typeface="微软雅黑" panose="020B0503020204020204" charset="-122"/>
                <a:ea typeface="微软雅黑" panose="020B0503020204020204" charset="-122"/>
              </a:rPr>
              <a:t>坚持人民代表大会制度的</a:t>
            </a:r>
            <a:r>
              <a:rPr lang="zh-CN" altLang="en-US" sz="3600" b="1" dirty="0" smtClean="0">
                <a:solidFill>
                  <a:srgbClr val="FF0000"/>
                </a:solidFill>
                <a:latin typeface="微软雅黑" panose="020B0503020204020204" charset="-122"/>
                <a:ea typeface="微软雅黑" panose="020B0503020204020204" charset="-122"/>
              </a:rPr>
              <a:t>原因 </a:t>
            </a:r>
            <a:r>
              <a:rPr lang="en-US" sz="2400" b="1" dirty="0" smtClean="0">
                <a:solidFill>
                  <a:prstClr val="black"/>
                </a:solidFill>
              </a:rPr>
              <a:t>P64</a:t>
            </a:r>
            <a:r>
              <a:rPr lang="zh-CN" altLang="en-US" sz="2400" b="1" dirty="0" smtClean="0">
                <a:solidFill>
                  <a:prstClr val="black"/>
                </a:solidFill>
              </a:rPr>
              <a:t>①＋</a:t>
            </a:r>
            <a:r>
              <a:rPr lang="en-US" sz="2400" b="1" dirty="0" smtClean="0">
                <a:solidFill>
                  <a:prstClr val="black"/>
                </a:solidFill>
              </a:rPr>
              <a:t>P66</a:t>
            </a:r>
            <a:r>
              <a:rPr lang="zh-CN" altLang="en-US" sz="2400" b="1" dirty="0" smtClean="0">
                <a:solidFill>
                  <a:prstClr val="black"/>
                </a:solidFill>
              </a:rPr>
              <a:t>②③④</a:t>
            </a:r>
            <a:endParaRPr lang="en-US" altLang="zh-CN" sz="3600" b="1" dirty="0" smtClean="0">
              <a:solidFill>
                <a:srgbClr val="FF0000"/>
              </a:solidFill>
              <a:latin typeface="微软雅黑" panose="020B0503020204020204" charset="-122"/>
              <a:ea typeface="微软雅黑" panose="020B0503020204020204" charset="-122"/>
            </a:endParaRPr>
          </a:p>
          <a:p>
            <a:pPr algn="ctr"/>
            <a:r>
              <a:rPr lang="zh-CN" altLang="en-US" sz="3200" b="1" dirty="0" smtClean="0">
                <a:solidFill>
                  <a:srgbClr val="3333FF"/>
                </a:solidFill>
                <a:latin typeface="微软雅黑" panose="020B0503020204020204" charset="-122"/>
                <a:ea typeface="微软雅黑" panose="020B0503020204020204" charset="-122"/>
              </a:rPr>
              <a:t>（人民代表大会制度的</a:t>
            </a:r>
            <a:r>
              <a:rPr lang="zh-CN" altLang="en-US" sz="3200" b="1" dirty="0" smtClean="0">
                <a:solidFill>
                  <a:srgbClr val="FF0000"/>
                </a:solidFill>
                <a:latin typeface="微软雅黑" panose="020B0503020204020204" charset="-122"/>
                <a:ea typeface="微软雅黑" panose="020B0503020204020204" charset="-122"/>
              </a:rPr>
              <a:t>优越性</a:t>
            </a:r>
            <a:r>
              <a:rPr lang="zh-CN" altLang="en-US" sz="3200" b="1" dirty="0" smtClean="0">
                <a:solidFill>
                  <a:srgbClr val="3333FF"/>
                </a:solidFill>
                <a:latin typeface="微软雅黑" panose="020B0503020204020204" charset="-122"/>
                <a:ea typeface="微软雅黑" panose="020B0503020204020204" charset="-122"/>
              </a:rPr>
              <a:t>）</a:t>
            </a:r>
            <a:endParaRPr lang="zh-CN" altLang="en-US" sz="3200" b="1" dirty="0" smtClean="0">
              <a:solidFill>
                <a:srgbClr val="3333FF"/>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4294967295" end="4294967295"/>
                                            </p:txEl>
                                          </p:spTgt>
                                        </p:tgtEl>
                                        <p:attrNameLst>
                                          <p:attrName>style.visibility</p:attrName>
                                        </p:attrNameLst>
                                      </p:cBhvr>
                                      <p:to>
                                        <p:strVal val="visible"/>
                                      </p:to>
                                    </p:set>
                                    <p:animEffect transition="in" filter="checkerboard(across)">
                                      <p:cBhvr>
                                        <p:cTn id="7" dur="500"/>
                                        <p:tgtEl>
                                          <p:spTgt spid="2">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checkerboard(across)">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checkerboard(across)">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8282" y="928670"/>
            <a:ext cx="8786842" cy="5323205"/>
          </a:xfrm>
          <a:prstGeom prst="rect">
            <a:avLst/>
          </a:prstGeom>
          <a:noFill/>
          <a:ln w="38100">
            <a:solidFill>
              <a:srgbClr val="FF0000"/>
            </a:solidFill>
          </a:ln>
          <a:effectLst>
            <a:glow rad="228600">
              <a:schemeClr val="accent3">
                <a:satMod val="175000"/>
                <a:alpha val="40000"/>
              </a:schemeClr>
            </a:glow>
          </a:effectLst>
        </p:spPr>
        <p:txBody>
          <a:bodyPr wrap="square" rtlCol="0">
            <a:spAutoFit/>
          </a:bodyPr>
          <a:lstStyle/>
          <a:p>
            <a:r>
              <a:rPr lang="zh-CN" altLang="en-US" sz="2800" b="1" dirty="0" smtClean="0">
                <a:solidFill>
                  <a:srgbClr val="FF0000"/>
                </a:solidFill>
                <a:latin typeface="微软雅黑" panose="020B0503020204020204" charset="-122"/>
                <a:ea typeface="微软雅黑" panose="020B0503020204020204" charset="-122"/>
              </a:rPr>
              <a:t>    ①必须毫不动摇坚持</a:t>
            </a:r>
            <a:r>
              <a:rPr lang="zh-CN" altLang="en-US" sz="36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中国共产党的领导</a:t>
            </a:r>
            <a:r>
              <a:rPr lang="zh-CN" altLang="en-US"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3333FF"/>
                </a:solidFill>
                <a:latin typeface="微软雅黑" panose="020B0503020204020204" charset="-122"/>
                <a:ea typeface="微软雅黑" panose="020B0503020204020204" charset="-122"/>
              </a:rPr>
              <a:t>通过人民代表大会制度，使</a:t>
            </a:r>
            <a:r>
              <a:rPr lang="zh-CN" altLang="en-US" sz="2800" b="1" dirty="0" smtClean="0">
                <a:solidFill>
                  <a:srgbClr val="FF0000"/>
                </a:solidFill>
                <a:latin typeface="微软雅黑" panose="020B0503020204020204" charset="-122"/>
                <a:ea typeface="微软雅黑" panose="020B0503020204020204" charset="-122"/>
              </a:rPr>
              <a:t>党的主张</a:t>
            </a:r>
            <a:r>
              <a:rPr lang="zh-CN" altLang="en-US" sz="2800" b="1" dirty="0" smtClean="0">
                <a:solidFill>
                  <a:srgbClr val="3333FF"/>
                </a:solidFill>
                <a:latin typeface="微软雅黑" panose="020B0503020204020204" charset="-122"/>
                <a:ea typeface="微软雅黑" panose="020B0503020204020204" charset="-122"/>
              </a:rPr>
              <a:t>通过</a:t>
            </a:r>
            <a:r>
              <a:rPr lang="zh-CN" altLang="en-US" sz="2800" b="1" dirty="0" smtClean="0">
                <a:solidFill>
                  <a:srgbClr val="FF0000"/>
                </a:solidFill>
                <a:latin typeface="微软雅黑" panose="020B0503020204020204" charset="-122"/>
                <a:ea typeface="微软雅黑" panose="020B0503020204020204" charset="-122"/>
              </a:rPr>
              <a:t>法定程序</a:t>
            </a:r>
            <a:r>
              <a:rPr lang="zh-CN" altLang="en-US" sz="2800" b="1" dirty="0" smtClean="0">
                <a:solidFill>
                  <a:srgbClr val="3333FF"/>
                </a:solidFill>
                <a:latin typeface="微软雅黑" panose="020B0503020204020204" charset="-122"/>
                <a:ea typeface="微软雅黑" panose="020B0503020204020204" charset="-122"/>
              </a:rPr>
              <a:t>成为</a:t>
            </a:r>
            <a:r>
              <a:rPr lang="zh-CN" altLang="en-US" sz="2800" b="1" dirty="0" smtClean="0">
                <a:solidFill>
                  <a:srgbClr val="FF0000"/>
                </a:solidFill>
                <a:latin typeface="微软雅黑" panose="020B0503020204020204" charset="-122"/>
                <a:ea typeface="微软雅黑" panose="020B0503020204020204" charset="-122"/>
              </a:rPr>
              <a:t>国家意志</a:t>
            </a:r>
            <a:r>
              <a:rPr lang="zh-CN" altLang="en-US" sz="2800" b="1" dirty="0" smtClean="0">
                <a:solidFill>
                  <a:srgbClr val="3333FF"/>
                </a:solidFill>
                <a:latin typeface="微软雅黑" panose="020B0503020204020204" charset="-122"/>
                <a:ea typeface="微软雅黑" panose="020B0503020204020204" charset="-122"/>
              </a:rPr>
              <a:t>；</a:t>
            </a:r>
            <a:endParaRPr lang="zh-CN" altLang="en-US" sz="2800" b="1" dirty="0" smtClean="0">
              <a:solidFill>
                <a:srgbClr val="3333FF"/>
              </a:solidFill>
              <a:latin typeface="微软雅黑" panose="020B0503020204020204" charset="-122"/>
              <a:ea typeface="微软雅黑" panose="020B0503020204020204" charset="-122"/>
            </a:endParaRPr>
          </a:p>
          <a:p>
            <a:r>
              <a:rPr lang="zh-CN" altLang="en-US" sz="2800" b="1" dirty="0" smtClean="0">
                <a:solidFill>
                  <a:srgbClr val="FF0000"/>
                </a:solidFill>
                <a:latin typeface="微软雅黑" panose="020B0503020204020204" charset="-122"/>
                <a:ea typeface="微软雅黑" panose="020B0503020204020204" charset="-122"/>
              </a:rPr>
              <a:t>    ②必须保证和发展</a:t>
            </a:r>
            <a:r>
              <a:rPr lang="zh-CN" altLang="en-US" sz="36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人民当家作主</a:t>
            </a:r>
            <a:r>
              <a:rPr lang="zh-CN" altLang="en-US"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3333FF"/>
                </a:solidFill>
                <a:latin typeface="微软雅黑" panose="020B0503020204020204" charset="-122"/>
                <a:ea typeface="微软雅黑" panose="020B0503020204020204" charset="-122"/>
              </a:rPr>
              <a:t>支持和保证人民</a:t>
            </a:r>
            <a:r>
              <a:rPr lang="zh-CN" altLang="en-US" sz="2800" b="1" dirty="0" smtClean="0">
                <a:solidFill>
                  <a:srgbClr val="FF0000"/>
                </a:solidFill>
                <a:latin typeface="微软雅黑" panose="020B0503020204020204" charset="-122"/>
                <a:ea typeface="微软雅黑" panose="020B0503020204020204" charset="-122"/>
              </a:rPr>
              <a:t>通过人民代表大会</a:t>
            </a:r>
            <a:r>
              <a:rPr lang="zh-CN" altLang="en-US" sz="2800" b="1" dirty="0" smtClean="0">
                <a:solidFill>
                  <a:srgbClr val="3333FF"/>
                </a:solidFill>
                <a:latin typeface="微软雅黑" panose="020B0503020204020204" charset="-122"/>
                <a:ea typeface="微软雅黑" panose="020B0503020204020204" charset="-122"/>
              </a:rPr>
              <a:t>行使国家权力，</a:t>
            </a:r>
            <a:r>
              <a:rPr lang="zh-CN" altLang="en-US" sz="2800" b="1" dirty="0" smtClean="0">
                <a:solidFill>
                  <a:srgbClr val="FF0000"/>
                </a:solidFill>
                <a:latin typeface="微软雅黑" panose="020B0503020204020204" charset="-122"/>
                <a:ea typeface="微软雅黑" panose="020B0503020204020204" charset="-122"/>
              </a:rPr>
              <a:t>扩大</a:t>
            </a:r>
            <a:r>
              <a:rPr lang="zh-CN" altLang="en-US" sz="2800" b="1" dirty="0" smtClean="0">
                <a:solidFill>
                  <a:srgbClr val="3333FF"/>
                </a:solidFill>
                <a:latin typeface="微软雅黑" panose="020B0503020204020204" charset="-122"/>
                <a:ea typeface="微软雅黑" panose="020B0503020204020204" charset="-122"/>
              </a:rPr>
              <a:t>人民民主，健全民主</a:t>
            </a:r>
            <a:r>
              <a:rPr lang="zh-CN" altLang="en-US" sz="2800" b="1" dirty="0" smtClean="0">
                <a:solidFill>
                  <a:srgbClr val="FF0000"/>
                </a:solidFill>
                <a:latin typeface="微软雅黑" panose="020B0503020204020204" charset="-122"/>
                <a:ea typeface="微软雅黑" panose="020B0503020204020204" charset="-122"/>
              </a:rPr>
              <a:t>制度</a:t>
            </a:r>
            <a:r>
              <a:rPr lang="zh-CN" altLang="en-US" sz="2800" b="1" dirty="0" smtClean="0">
                <a:solidFill>
                  <a:srgbClr val="3333FF"/>
                </a:solidFill>
                <a:latin typeface="微软雅黑" panose="020B0503020204020204" charset="-122"/>
                <a:ea typeface="微软雅黑" panose="020B0503020204020204" charset="-122"/>
              </a:rPr>
              <a:t>，丰富民主</a:t>
            </a:r>
            <a:r>
              <a:rPr lang="zh-CN" altLang="en-US" sz="2800" b="1" dirty="0" smtClean="0">
                <a:solidFill>
                  <a:srgbClr val="FF0000"/>
                </a:solidFill>
                <a:latin typeface="微软雅黑" panose="020B0503020204020204" charset="-122"/>
                <a:ea typeface="微软雅黑" panose="020B0503020204020204" charset="-122"/>
              </a:rPr>
              <a:t>形式</a:t>
            </a:r>
            <a:r>
              <a:rPr lang="zh-CN" altLang="en-US" sz="2800" b="1" dirty="0" smtClean="0">
                <a:solidFill>
                  <a:srgbClr val="3333FF"/>
                </a:solidFill>
                <a:latin typeface="微软雅黑" panose="020B0503020204020204" charset="-122"/>
                <a:ea typeface="微软雅黑" panose="020B0503020204020204" charset="-122"/>
              </a:rPr>
              <a:t>，拓宽民主</a:t>
            </a:r>
            <a:r>
              <a:rPr lang="zh-CN" altLang="en-US" sz="2800" b="1" dirty="0" smtClean="0">
                <a:solidFill>
                  <a:srgbClr val="FF0000"/>
                </a:solidFill>
                <a:latin typeface="微软雅黑" panose="020B0503020204020204" charset="-122"/>
                <a:ea typeface="微软雅黑" panose="020B0503020204020204" charset="-122"/>
              </a:rPr>
              <a:t>渠道</a:t>
            </a:r>
            <a:r>
              <a:rPr lang="zh-CN" altLang="en-US" sz="2800" b="1" dirty="0" smtClean="0">
                <a:solidFill>
                  <a:srgbClr val="3333FF"/>
                </a:solidFill>
                <a:latin typeface="微软雅黑" panose="020B0503020204020204" charset="-122"/>
                <a:ea typeface="微软雅黑" panose="020B0503020204020204" charset="-122"/>
              </a:rPr>
              <a:t>；</a:t>
            </a:r>
            <a:endParaRPr lang="zh-CN" altLang="en-US" sz="2800" b="1" dirty="0" smtClean="0">
              <a:solidFill>
                <a:srgbClr val="3333FF"/>
              </a:solidFill>
              <a:latin typeface="微软雅黑" panose="020B0503020204020204" charset="-122"/>
              <a:ea typeface="微软雅黑" panose="020B0503020204020204" charset="-122"/>
            </a:endParaRPr>
          </a:p>
          <a:p>
            <a:r>
              <a:rPr lang="zh-CN" altLang="en-US" sz="2800" b="1" dirty="0" smtClean="0">
                <a:solidFill>
                  <a:srgbClr val="FF0000"/>
                </a:solidFill>
                <a:latin typeface="微软雅黑" panose="020B0503020204020204" charset="-122"/>
                <a:ea typeface="微软雅黑" panose="020B0503020204020204" charset="-122"/>
              </a:rPr>
              <a:t>    ③必须全面推进</a:t>
            </a:r>
            <a:r>
              <a:rPr lang="zh-CN" altLang="en-US" sz="36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依法治国</a:t>
            </a:r>
            <a:r>
              <a:rPr lang="zh-CN" altLang="en-US" sz="2800" b="1" dirty="0" smtClean="0">
                <a:solidFill>
                  <a:srgbClr val="FF0000"/>
                </a:solidFill>
                <a:latin typeface="微软雅黑" panose="020B0503020204020204" charset="-122"/>
                <a:ea typeface="微软雅黑" panose="020B0503020204020204" charset="-122"/>
              </a:rPr>
              <a:t>，</a:t>
            </a:r>
            <a:r>
              <a:rPr lang="zh-CN" altLang="en-US" sz="2800" b="1" dirty="0" smtClean="0">
                <a:solidFill>
                  <a:srgbClr val="3333FF"/>
                </a:solidFill>
                <a:latin typeface="微软雅黑" panose="020B0503020204020204" charset="-122"/>
                <a:ea typeface="微软雅黑" panose="020B0503020204020204" charset="-122"/>
              </a:rPr>
              <a:t>通过人民代表大会制度，弘扬社会主义法治精神，实现</a:t>
            </a:r>
            <a:r>
              <a:rPr lang="zh-CN" altLang="en-US" sz="2800" b="1" dirty="0" smtClean="0">
                <a:solidFill>
                  <a:srgbClr val="FF0000"/>
                </a:solidFill>
                <a:latin typeface="微软雅黑" panose="020B0503020204020204" charset="-122"/>
                <a:ea typeface="微软雅黑" panose="020B0503020204020204" charset="-122"/>
              </a:rPr>
              <a:t>国家各项工作法治化</a:t>
            </a:r>
            <a:r>
              <a:rPr lang="zh-CN" altLang="en-US" sz="2800" b="1" dirty="0" smtClean="0">
                <a:solidFill>
                  <a:srgbClr val="3333FF"/>
                </a:solidFill>
                <a:latin typeface="微软雅黑" panose="020B0503020204020204" charset="-122"/>
                <a:ea typeface="微软雅黑" panose="020B0503020204020204" charset="-122"/>
              </a:rPr>
              <a:t>；</a:t>
            </a:r>
            <a:endParaRPr lang="zh-CN" altLang="en-US" sz="2800" b="1" dirty="0" smtClean="0">
              <a:solidFill>
                <a:srgbClr val="3333FF"/>
              </a:solidFill>
              <a:latin typeface="微软雅黑" panose="020B0503020204020204" charset="-122"/>
              <a:ea typeface="微软雅黑" panose="020B0503020204020204" charset="-122"/>
            </a:endParaRPr>
          </a:p>
          <a:p>
            <a:r>
              <a:rPr lang="zh-CN" altLang="en-US" sz="2800" b="1" dirty="0" smtClean="0">
                <a:solidFill>
                  <a:srgbClr val="FF0000"/>
                </a:solidFill>
                <a:latin typeface="微软雅黑" panose="020B0503020204020204" charset="-122"/>
                <a:ea typeface="微软雅黑" panose="020B0503020204020204" charset="-122"/>
              </a:rPr>
              <a:t>    ④必须坚持</a:t>
            </a:r>
            <a:r>
              <a:rPr lang="zh-CN" altLang="en-US" sz="3600" b="1" dirty="0" smtClean="0">
                <a:solidFill>
                  <a:srgbClr val="FF0000"/>
                </a:solidFill>
                <a:effectLst>
                  <a:glow rad="101600">
                    <a:srgbClr val="FFFF00">
                      <a:alpha val="60000"/>
                    </a:srgbClr>
                  </a:glow>
                </a:effectLst>
                <a:latin typeface="微软雅黑" panose="020B0503020204020204" charset="-122"/>
                <a:ea typeface="微软雅黑" panose="020B0503020204020204" charset="-122"/>
              </a:rPr>
              <a:t>民主集中制</a:t>
            </a:r>
            <a:r>
              <a:rPr lang="zh-CN" altLang="en-US" sz="2800" b="1" dirty="0" smtClean="0">
                <a:solidFill>
                  <a:srgbClr val="FF0000"/>
                </a:solidFill>
                <a:latin typeface="微软雅黑" panose="020B0503020204020204" charset="-122"/>
                <a:ea typeface="微软雅黑" panose="020B0503020204020204" charset="-122"/>
              </a:rPr>
              <a:t>，人民代表大会统一行使</a:t>
            </a:r>
            <a:r>
              <a:rPr lang="zh-CN" altLang="en-US" sz="2800" b="1" dirty="0" smtClean="0">
                <a:solidFill>
                  <a:srgbClr val="3333FF"/>
                </a:solidFill>
                <a:latin typeface="微软雅黑" panose="020B0503020204020204" charset="-122"/>
                <a:ea typeface="微软雅黑" panose="020B0503020204020204" charset="-122"/>
              </a:rPr>
              <a:t>国家权力，</a:t>
            </a:r>
            <a:r>
              <a:rPr lang="zh-CN" altLang="en-US" sz="2800" b="1" dirty="0" smtClean="0">
                <a:solidFill>
                  <a:srgbClr val="FF0000"/>
                </a:solidFill>
                <a:latin typeface="微软雅黑" panose="020B0503020204020204" charset="-122"/>
                <a:ea typeface="微软雅黑" panose="020B0503020204020204" charset="-122"/>
              </a:rPr>
              <a:t>国家机关</a:t>
            </a:r>
            <a:r>
              <a:rPr lang="zh-CN" altLang="en-US" sz="2800" b="1" dirty="0" smtClean="0">
                <a:solidFill>
                  <a:srgbClr val="3333FF"/>
                </a:solidFill>
                <a:latin typeface="微软雅黑" panose="020B0503020204020204" charset="-122"/>
                <a:ea typeface="微软雅黑" panose="020B0503020204020204" charset="-122"/>
              </a:rPr>
              <a:t>既有</a:t>
            </a:r>
            <a:r>
              <a:rPr lang="zh-CN" altLang="en-US" sz="2800" b="1" dirty="0" smtClean="0">
                <a:solidFill>
                  <a:srgbClr val="FF0000"/>
                </a:solidFill>
                <a:latin typeface="微软雅黑" panose="020B0503020204020204" charset="-122"/>
                <a:ea typeface="微软雅黑" panose="020B0503020204020204" charset="-122"/>
              </a:rPr>
              <a:t>合理分工</a:t>
            </a:r>
            <a:r>
              <a:rPr lang="zh-CN" altLang="en-US" sz="2800" b="1" dirty="0" smtClean="0">
                <a:solidFill>
                  <a:srgbClr val="3333FF"/>
                </a:solidFill>
                <a:latin typeface="微软雅黑" panose="020B0503020204020204" charset="-122"/>
                <a:ea typeface="微软雅黑" panose="020B0503020204020204" charset="-122"/>
              </a:rPr>
              <a:t>又有</a:t>
            </a:r>
            <a:r>
              <a:rPr lang="zh-CN" altLang="en-US" sz="2800" b="1" dirty="0" smtClean="0">
                <a:solidFill>
                  <a:srgbClr val="FF0000"/>
                </a:solidFill>
                <a:latin typeface="微软雅黑" panose="020B0503020204020204" charset="-122"/>
                <a:ea typeface="微软雅黑" panose="020B0503020204020204" charset="-122"/>
              </a:rPr>
              <a:t>相互协调</a:t>
            </a:r>
            <a:r>
              <a:rPr lang="zh-CN" altLang="en-US" sz="2800" b="1" dirty="0" smtClean="0">
                <a:solidFill>
                  <a:srgbClr val="3333FF"/>
                </a:solidFill>
                <a:latin typeface="微软雅黑" panose="020B0503020204020204" charset="-122"/>
                <a:ea typeface="微软雅黑" panose="020B0503020204020204" charset="-122"/>
              </a:rPr>
              <a:t>，保证国家</a:t>
            </a:r>
            <a:r>
              <a:rPr lang="zh-CN" altLang="en-US" sz="2800" b="1" dirty="0" smtClean="0">
                <a:solidFill>
                  <a:srgbClr val="FF0000"/>
                </a:solidFill>
                <a:latin typeface="微软雅黑" panose="020B0503020204020204" charset="-122"/>
                <a:ea typeface="微软雅黑" panose="020B0503020204020204" charset="-122"/>
              </a:rPr>
              <a:t>统一高效</a:t>
            </a:r>
            <a:r>
              <a:rPr lang="zh-CN" altLang="en-US" sz="2800" b="1" dirty="0" smtClean="0">
                <a:solidFill>
                  <a:srgbClr val="3333FF"/>
                </a:solidFill>
                <a:latin typeface="微软雅黑" panose="020B0503020204020204" charset="-122"/>
                <a:ea typeface="微软雅黑" panose="020B0503020204020204" charset="-122"/>
              </a:rPr>
              <a:t>组织推进各项事业。</a:t>
            </a:r>
            <a:endParaRPr lang="zh-CN" altLang="en-US" sz="2800" b="1" dirty="0">
              <a:solidFill>
                <a:srgbClr val="3333FF"/>
              </a:solidFill>
              <a:latin typeface="微软雅黑" panose="020B0503020204020204" charset="-122"/>
              <a:ea typeface="微软雅黑" panose="020B0503020204020204" charset="-122"/>
            </a:endParaRPr>
          </a:p>
        </p:txBody>
      </p:sp>
      <p:sp>
        <p:nvSpPr>
          <p:cNvPr id="3" name="矩形 2"/>
          <p:cNvSpPr/>
          <p:nvPr/>
        </p:nvSpPr>
        <p:spPr>
          <a:xfrm>
            <a:off x="2095472" y="142852"/>
            <a:ext cx="8286808" cy="583565"/>
          </a:xfrm>
          <a:prstGeom prst="rect">
            <a:avLst/>
          </a:prstGeom>
        </p:spPr>
        <p:txBody>
          <a:bodyPr wrap="square">
            <a:spAutoFit/>
          </a:bodyPr>
          <a:lstStyle/>
          <a:p>
            <a:pPr lvl="0"/>
            <a:r>
              <a:rPr lang="zh-CN" altLang="en-US" sz="3200" b="1" dirty="0" smtClean="0">
                <a:solidFill>
                  <a:srgbClr val="FF0000"/>
                </a:solidFill>
                <a:latin typeface="微软雅黑" panose="020B0503020204020204" charset="-122"/>
                <a:ea typeface="微软雅黑" panose="020B0503020204020204" charset="-122"/>
              </a:rPr>
              <a:t>我国应该如何坚持和完善人民代表大会制度？</a:t>
            </a:r>
            <a:endParaRPr lang="zh-CN" altLang="en-US" sz="3200" b="1" dirty="0" smtClean="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blinds(horizontal)">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linds(horizontal)">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blinds(horizontal)">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blinds(horizontal)">
                                      <p:cBhvr>
                                        <p:cTn id="2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1" cstate="print"/>
          <a:srcRect/>
          <a:stretch>
            <a:fillRect/>
          </a:stretch>
        </p:blipFill>
        <p:spPr bwMode="auto">
          <a:xfrm>
            <a:off x="1557338" y="109538"/>
            <a:ext cx="9077325" cy="6638925"/>
          </a:xfrm>
          <a:prstGeom prst="rect">
            <a:avLst/>
          </a:prstGeom>
          <a:noFill/>
          <a:ln w="9525">
            <a:noFill/>
            <a:miter lim="800000"/>
            <a:headEnd/>
            <a:tailEnd/>
          </a:ln>
          <a:effectLst/>
        </p:spPr>
      </p:pic>
      <p:sp>
        <p:nvSpPr>
          <p:cNvPr id="4" name="TextBox 3"/>
          <p:cNvSpPr txBox="1"/>
          <p:nvPr/>
        </p:nvSpPr>
        <p:spPr>
          <a:xfrm>
            <a:off x="1737995" y="71120"/>
            <a:ext cx="8896985" cy="583565"/>
          </a:xfrm>
          <a:prstGeom prst="rect">
            <a:avLst/>
          </a:prstGeom>
          <a:noFill/>
        </p:spPr>
        <p:txBody>
          <a:bodyPr wrap="square" rtlCol="0">
            <a:spAutoFi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第五课  我国的基本制度 </a:t>
            </a:r>
            <a:r>
              <a:rPr lang="zh-CN" altLang="en-US" sz="3200" b="1" dirty="0" smtClean="0">
                <a:solidFill>
                  <a:srgbClr val="0070C0"/>
                </a:solidFill>
                <a:latin typeface="微软雅黑" panose="020B0503020204020204" charset="-122"/>
                <a:ea typeface="微软雅黑" panose="020B0503020204020204" charset="-122"/>
              </a:rPr>
              <a:t>第三框</a:t>
            </a:r>
            <a:endParaRPr lang="zh-CN" altLang="en-US" sz="3200" b="1" dirty="0">
              <a:solidFill>
                <a:srgbClr val="0070C0"/>
              </a:solidFill>
              <a:latin typeface="微软雅黑" panose="020B0503020204020204" charset="-122"/>
              <a:ea typeface="微软雅黑" panose="020B0503020204020204" charset="-122"/>
            </a:endParaRPr>
          </a:p>
        </p:txBody>
      </p:sp>
      <p:graphicFrame>
        <p:nvGraphicFramePr>
          <p:cNvPr id="6" name="图示 5"/>
          <p:cNvGraphicFramePr/>
          <p:nvPr/>
        </p:nvGraphicFramePr>
        <p:xfrm>
          <a:off x="2309786" y="1500174"/>
          <a:ext cx="77153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2952728" y="2071678"/>
            <a:ext cx="6633346" cy="1571636"/>
          </a:xfrm>
          <a:prstGeom prst="rect">
            <a:avLst/>
          </a:prstGeom>
          <a:noFill/>
        </p:spPr>
        <p:txBody>
          <a:bodyPr wrap="square" lIns="91440" tIns="45720" rIns="91440" bIns="45720">
            <a:prstTxWarp prst="textCanUp">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panose="020B0503020204020204" charset="-122"/>
                <a:ea typeface="微软雅黑" panose="020B0503020204020204" charset="-122"/>
              </a:rPr>
              <a:t>基 本 政 治 制 度</a:t>
            </a:r>
            <a:endParaRPr lang="zh-CN" alt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TextBox 9"/>
          <p:cNvSpPr txBox="1"/>
          <p:nvPr/>
        </p:nvSpPr>
        <p:spPr>
          <a:xfrm>
            <a:off x="716915" y="1530350"/>
            <a:ext cx="9617710" cy="583565"/>
          </a:xfrm>
          <a:prstGeom prst="rect">
            <a:avLst/>
          </a:prstGeom>
          <a:noFill/>
          <a:ln w="9525">
            <a:noFill/>
          </a:ln>
        </p:spPr>
        <p:txBody>
          <a:bodyPr wrap="square">
            <a:spAutoFit/>
          </a:bodyPr>
          <a:p>
            <a:pPr marR="0" defTabSz="914400" eaLnBrk="0" hangingPunct="0">
              <a:buClrTx/>
              <a:buSzTx/>
              <a:buFontTx/>
              <a:defRPr/>
            </a:pPr>
            <a:r>
              <a:rPr kumimoji="0" lang="zh-CN" sz="3200" b="1" kern="1200" cap="none" spc="0" normalizeH="0" baseline="0" noProof="1">
                <a:effectLst>
                  <a:outerShdw blurRad="38100" dist="38100" dir="2700000">
                    <a:srgbClr val="C0C0C0"/>
                  </a:outerShdw>
                </a:effectLst>
                <a:latin typeface="黑体" panose="02010609060101010101" charset="-122"/>
                <a:ea typeface="黑体" panose="02010609060101010101" charset="-122"/>
                <a:cs typeface="+mn-cs"/>
              </a:rPr>
              <a:t>一、中国共产党领导的多党合作和政治协商制度</a:t>
            </a:r>
            <a:endParaRPr kumimoji="0" lang="zh-CN" sz="3200" b="1" kern="1200" cap="none" spc="0" normalizeH="0" baseline="0" noProof="1">
              <a:effectLst>
                <a:outerShdw blurRad="38100" dist="38100" dir="2700000">
                  <a:srgbClr val="C0C0C0"/>
                </a:outerShdw>
              </a:effectLst>
              <a:latin typeface="黑体" panose="02010609060101010101" charset="-122"/>
              <a:ea typeface="黑体" panose="02010609060101010101" charset="-122"/>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9"/>
          <p:cNvGrpSpPr/>
          <p:nvPr/>
        </p:nvGrpSpPr>
        <p:grpSpPr>
          <a:xfrm>
            <a:off x="2700338" y="468313"/>
            <a:ext cx="2560637" cy="3398837"/>
            <a:chOff x="810" y="864"/>
            <a:chExt cx="1210" cy="2141"/>
          </a:xfrm>
        </p:grpSpPr>
        <p:sp>
          <p:nvSpPr>
            <p:cNvPr id="22560" name="矩形 11"/>
            <p:cNvSpPr/>
            <p:nvPr/>
          </p:nvSpPr>
          <p:spPr>
            <a:xfrm>
              <a:off x="1382" y="934"/>
              <a:ext cx="67" cy="561"/>
            </a:xfrm>
            <a:prstGeom prst="rect">
              <a:avLst/>
            </a:prstGeom>
            <a:solidFill>
              <a:srgbClr val="D6BE10"/>
            </a:solidFill>
            <a:ln w="9525">
              <a:noFill/>
            </a:ln>
          </p:spPr>
          <p:txBody>
            <a:bodyPr lIns="153556" tIns="76778" rIns="153556" bIns="76778" anchor="ctr"/>
            <a:p>
              <a:endParaRPr lang="zh-CN" altLang="en-US" sz="100" dirty="0">
                <a:solidFill>
                  <a:srgbClr val="FFFFFF"/>
                </a:solidFill>
                <a:latin typeface="Calibri" panose="020F0502020204030204" charset="0"/>
              </a:endParaRPr>
            </a:p>
          </p:txBody>
        </p:sp>
        <p:grpSp>
          <p:nvGrpSpPr>
            <p:cNvPr id="22561" name="Group 11"/>
            <p:cNvGrpSpPr/>
            <p:nvPr/>
          </p:nvGrpSpPr>
          <p:grpSpPr>
            <a:xfrm>
              <a:off x="810" y="864"/>
              <a:ext cx="1210" cy="2141"/>
              <a:chOff x="810" y="864"/>
              <a:chExt cx="1210" cy="2141"/>
            </a:xfrm>
          </p:grpSpPr>
          <p:sp>
            <p:nvSpPr>
              <p:cNvPr id="22562" name="Oval 65"/>
              <p:cNvSpPr/>
              <p:nvPr/>
            </p:nvSpPr>
            <p:spPr>
              <a:xfrm>
                <a:off x="810" y="2843"/>
                <a:ext cx="1210" cy="162"/>
              </a:xfrm>
              <a:prstGeom prst="ellipse">
                <a:avLst/>
              </a:prstGeom>
              <a:gradFill rotWithShape="1">
                <a:gsLst>
                  <a:gs pos="0">
                    <a:srgbClr val="404040"/>
                  </a:gs>
                  <a:gs pos="100000">
                    <a:srgbClr val="EEECE1">
                      <a:alpha val="0"/>
                    </a:srgbClr>
                  </a:gs>
                </a:gsLst>
                <a:path path="shape">
                  <a:fillToRect l="50000" t="50000" r="50000" b="50000"/>
                </a:path>
                <a:tileRect/>
              </a:gradFill>
              <a:ln w="9525">
                <a:noFill/>
              </a:ln>
            </p:spPr>
            <p:txBody>
              <a:bodyPr wrap="none" lIns="153556" tIns="76778" rIns="153556" bIns="76778" anchor="ctr"/>
              <a:p>
                <a:endParaRPr lang="zh-CN" altLang="en-US" sz="100" dirty="0">
                  <a:solidFill>
                    <a:srgbClr val="000000"/>
                  </a:solidFill>
                  <a:latin typeface="Arial" panose="020B0604020202020204" pitchFamily="34" charset="0"/>
                </a:endParaRPr>
              </a:p>
            </p:txBody>
          </p:sp>
          <p:pic>
            <p:nvPicPr>
              <p:cNvPr id="7" name="图片 6"/>
              <p:cNvPicPr>
                <a:picLocks noChangeAspect="1"/>
              </p:cNvPicPr>
              <p:nvPr/>
            </p:nvPicPr>
            <p:blipFill>
              <a:blip r:embed="rId1"/>
              <a:srcRect/>
              <a:stretch>
                <a:fillRect/>
              </a:stretch>
            </p:blipFill>
            <p:spPr bwMode="auto">
              <a:xfrm>
                <a:off x="826" y="1421"/>
                <a:ext cx="1172" cy="1494"/>
              </a:xfrm>
              <a:prstGeom prst="rect">
                <a:avLst/>
              </a:prstGeom>
              <a:noFill/>
              <a:ln>
                <a:noFill/>
              </a:ln>
              <a:effectLst>
                <a:outerShdw blurRad="50800" dist="38100" dir="5400000" algn="t" rotWithShape="0">
                  <a:srgbClr val="000000">
                    <a:alpha val="39999"/>
                  </a:srgbClr>
                </a:outerShdw>
              </a:effectLst>
            </p:spPr>
          </p:pic>
          <p:grpSp>
            <p:nvGrpSpPr>
              <p:cNvPr id="22564" name="椭圆 8"/>
              <p:cNvGrpSpPr/>
              <p:nvPr/>
            </p:nvGrpSpPr>
            <p:grpSpPr>
              <a:xfrm>
                <a:off x="1336" y="1486"/>
                <a:ext cx="150" cy="150"/>
                <a:chOff x="1336" y="1079"/>
                <a:chExt cx="150" cy="150"/>
              </a:xfrm>
            </p:grpSpPr>
            <p:pic>
              <p:nvPicPr>
                <p:cNvPr id="22569" name="椭圆 8"/>
                <p:cNvPicPr/>
                <p:nvPr/>
              </p:nvPicPr>
              <p:blipFill>
                <a:blip r:embed="rId2"/>
                <a:stretch>
                  <a:fillRect/>
                </a:stretch>
              </p:blipFill>
              <p:spPr>
                <a:xfrm>
                  <a:off x="1336" y="1079"/>
                  <a:ext cx="150" cy="150"/>
                </a:xfrm>
                <a:prstGeom prst="rect">
                  <a:avLst/>
                </a:prstGeom>
                <a:noFill/>
                <a:ln w="9525">
                  <a:noFill/>
                </a:ln>
              </p:spPr>
            </p:pic>
            <p:sp>
              <p:nvSpPr>
                <p:cNvPr id="22570" name="Text Box 16"/>
                <p:cNvSpPr txBox="1"/>
                <p:nvPr/>
              </p:nvSpPr>
              <p:spPr>
                <a:xfrm>
                  <a:off x="1365" y="1108"/>
                  <a:ext cx="94" cy="94"/>
                </a:xfrm>
                <a:prstGeom prst="rect">
                  <a:avLst/>
                </a:prstGeom>
                <a:noFill/>
                <a:ln w="9525">
                  <a:noFill/>
                </a:ln>
              </p:spPr>
              <p:txBody>
                <a:bodyPr lIns="153556" tIns="76778" rIns="153556" bIns="76778" anchor="ctr"/>
                <a:p>
                  <a:pPr algn="ctr"/>
                  <a:endParaRPr lang="zh-CN" altLang="en-US" sz="100" dirty="0">
                    <a:solidFill>
                      <a:srgbClr val="FFFFFF"/>
                    </a:solidFill>
                    <a:latin typeface="Calibri" panose="020F0502020204030204" charset="0"/>
                  </a:endParaRPr>
                </a:p>
              </p:txBody>
            </p:sp>
          </p:grpSp>
          <p:sp>
            <p:nvSpPr>
              <p:cNvPr id="16" name="TextBox 15"/>
              <p:cNvSpPr txBox="1">
                <a:spLocks noChangeArrowheads="1"/>
              </p:cNvSpPr>
              <p:nvPr/>
            </p:nvSpPr>
            <p:spPr bwMode="auto">
              <a:xfrm>
                <a:off x="1007" y="2110"/>
                <a:ext cx="806" cy="432"/>
              </a:xfrm>
              <a:prstGeom prst="rect">
                <a:avLst/>
              </a:prstGeom>
              <a:noFill/>
              <a:ln>
                <a:noFill/>
              </a:ln>
            </p:spPr>
            <p:txBody>
              <a:bodyPr lIns="153556" tIns="76778" rIns="153556" bIns="76778">
                <a:spAutoFit/>
              </a:bodyPr>
              <a:lstStyle>
                <a:lvl1pPr algn="l" defTabSz="1152525" eaLnBrk="0" hangingPunct="0">
                  <a:defRPr>
                    <a:solidFill>
                      <a:schemeClr val="tx1"/>
                    </a:solidFill>
                    <a:latin typeface="Arial" panose="020B0604020202020204" pitchFamily="34" charset="0"/>
                  </a:defRPr>
                </a:lvl1pPr>
                <a:lvl2pPr marL="936625" indent="-360680" algn="l" defTabSz="1152525" eaLnBrk="0" hangingPunct="0">
                  <a:defRPr>
                    <a:solidFill>
                      <a:schemeClr val="tx1"/>
                    </a:solidFill>
                    <a:latin typeface="Arial" panose="020B0604020202020204" pitchFamily="34" charset="0"/>
                  </a:defRPr>
                </a:lvl2pPr>
                <a:lvl3pPr marL="1440180" indent="-287655" algn="l" defTabSz="1152525" eaLnBrk="0" hangingPunct="0">
                  <a:defRPr>
                    <a:solidFill>
                      <a:schemeClr val="tx1"/>
                    </a:solidFill>
                    <a:latin typeface="Arial" panose="020B0604020202020204" pitchFamily="34" charset="0"/>
                  </a:defRPr>
                </a:lvl3pPr>
                <a:lvl4pPr marL="2016125" indent="-288925" algn="l" defTabSz="1152525" eaLnBrk="0" hangingPunct="0">
                  <a:defRPr>
                    <a:solidFill>
                      <a:schemeClr val="tx1"/>
                    </a:solidFill>
                    <a:latin typeface="Arial" panose="020B0604020202020204" pitchFamily="34" charset="0"/>
                  </a:defRPr>
                </a:lvl4pPr>
                <a:lvl5pPr marL="2592705" indent="-288925" algn="l" defTabSz="1152525" eaLnBrk="0" hangingPunct="0">
                  <a:defRPr>
                    <a:solidFill>
                      <a:schemeClr val="tx1"/>
                    </a:solidFill>
                    <a:latin typeface="Arial" panose="020B0604020202020204" pitchFamily="34" charset="0"/>
                  </a:defRPr>
                </a:lvl5pPr>
                <a:lvl6pPr marL="3049905" indent="-288925" defTabSz="1152525" eaLnBrk="0" fontAlgn="base" hangingPunct="0">
                  <a:spcBef>
                    <a:spcPct val="0"/>
                  </a:spcBef>
                  <a:spcAft>
                    <a:spcPct val="0"/>
                  </a:spcAft>
                  <a:defRPr>
                    <a:solidFill>
                      <a:schemeClr val="tx1"/>
                    </a:solidFill>
                    <a:latin typeface="Arial" panose="020B0604020202020204" pitchFamily="34" charset="0"/>
                  </a:defRPr>
                </a:lvl6pPr>
                <a:lvl7pPr marL="3507105" indent="-288925" defTabSz="1152525" eaLnBrk="0" fontAlgn="base" hangingPunct="0">
                  <a:spcBef>
                    <a:spcPct val="0"/>
                  </a:spcBef>
                  <a:spcAft>
                    <a:spcPct val="0"/>
                  </a:spcAft>
                  <a:defRPr>
                    <a:solidFill>
                      <a:schemeClr val="tx1"/>
                    </a:solidFill>
                    <a:latin typeface="Arial" panose="020B0604020202020204" pitchFamily="34" charset="0"/>
                  </a:defRPr>
                </a:lvl7pPr>
                <a:lvl8pPr marL="3964305" indent="-288925" defTabSz="1152525" eaLnBrk="0" fontAlgn="base" hangingPunct="0">
                  <a:spcBef>
                    <a:spcPct val="0"/>
                  </a:spcBef>
                  <a:spcAft>
                    <a:spcPct val="0"/>
                  </a:spcAft>
                  <a:defRPr>
                    <a:solidFill>
                      <a:schemeClr val="tx1"/>
                    </a:solidFill>
                    <a:latin typeface="Arial" panose="020B0604020202020204" pitchFamily="34" charset="0"/>
                  </a:defRPr>
                </a:lvl8pPr>
                <a:lvl9pPr marL="4421505" indent="-288925" defTabSz="1152525"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1152525" rtl="0" eaLnBrk="1" fontAlgn="base" latinLnBrk="0" hangingPunct="1">
                  <a:lnSpc>
                    <a:spcPct val="130000"/>
                  </a:lnSpc>
                  <a:spcBef>
                    <a:spcPct val="0"/>
                  </a:spcBef>
                  <a:spcAft>
                    <a:spcPct val="0"/>
                  </a:spcAft>
                  <a:buClrTx/>
                  <a:buSzTx/>
                  <a:buFontTx/>
                  <a:buNone/>
                  <a:defRPr/>
                </a:pPr>
                <a:r>
                  <a:rPr kumimoji="0" lang="zh-CN" altLang="en-US" sz="2665" b="1" i="0" u="none" strike="noStrike" kern="1200" cap="none" spc="0" normalizeH="0" baseline="0" noProof="1">
                    <a:ln>
                      <a:noFill/>
                    </a:ln>
                    <a:solidFill>
                      <a:srgbClr val="8F7F0B"/>
                    </a:solidFill>
                    <a:effectLst/>
                    <a:uLnTx/>
                    <a:uFillTx/>
                    <a:latin typeface="微软雅黑" panose="020B0503020204020204" charset="-122"/>
                    <a:ea typeface="微软雅黑" panose="020B0503020204020204" charset="-122"/>
                    <a:cs typeface="+mn-cs"/>
                  </a:rPr>
                  <a:t>党的性质</a:t>
                </a:r>
                <a:endParaRPr kumimoji="0" lang="zh-CN" altLang="en-US" sz="2665" b="1" i="0" u="none" strike="noStrike" kern="1200" cap="none" spc="0" normalizeH="0" baseline="0" noProof="1">
                  <a:ln>
                    <a:noFill/>
                  </a:ln>
                  <a:solidFill>
                    <a:srgbClr val="8F7F0B"/>
                  </a:solidFill>
                  <a:effectLst/>
                  <a:uLnTx/>
                  <a:uFillTx/>
                  <a:latin typeface="微软雅黑" panose="020B0503020204020204" charset="-122"/>
                  <a:ea typeface="微软雅黑" panose="020B0503020204020204" charset="-122"/>
                  <a:cs typeface="+mn-cs"/>
                </a:endParaRPr>
              </a:p>
            </p:txBody>
          </p:sp>
          <p:grpSp>
            <p:nvGrpSpPr>
              <p:cNvPr id="22566" name="椭圆 24"/>
              <p:cNvGrpSpPr/>
              <p:nvPr/>
            </p:nvGrpSpPr>
            <p:grpSpPr>
              <a:xfrm>
                <a:off x="1336" y="864"/>
                <a:ext cx="150" cy="150"/>
                <a:chOff x="1336" y="457"/>
                <a:chExt cx="150" cy="150"/>
              </a:xfrm>
            </p:grpSpPr>
            <p:pic>
              <p:nvPicPr>
                <p:cNvPr id="22567" name="椭圆 24"/>
                <p:cNvPicPr/>
                <p:nvPr/>
              </p:nvPicPr>
              <p:blipFill>
                <a:blip r:embed="rId2"/>
                <a:stretch>
                  <a:fillRect/>
                </a:stretch>
              </p:blipFill>
              <p:spPr>
                <a:xfrm>
                  <a:off x="1336" y="457"/>
                  <a:ext cx="150" cy="150"/>
                </a:xfrm>
                <a:prstGeom prst="rect">
                  <a:avLst/>
                </a:prstGeom>
                <a:noFill/>
                <a:ln w="9525">
                  <a:noFill/>
                </a:ln>
              </p:spPr>
            </p:pic>
            <p:sp>
              <p:nvSpPr>
                <p:cNvPr id="22568" name="Text Box 20"/>
                <p:cNvSpPr txBox="1"/>
                <p:nvPr/>
              </p:nvSpPr>
              <p:spPr>
                <a:xfrm>
                  <a:off x="1365" y="484"/>
                  <a:ext cx="94" cy="94"/>
                </a:xfrm>
                <a:prstGeom prst="rect">
                  <a:avLst/>
                </a:prstGeom>
                <a:noFill/>
                <a:ln w="9525">
                  <a:noFill/>
                </a:ln>
              </p:spPr>
              <p:txBody>
                <a:bodyPr lIns="153556" tIns="76778" rIns="153556" bIns="76778" anchor="ctr"/>
                <a:p>
                  <a:pPr algn="ctr"/>
                  <a:endParaRPr lang="zh-CN" altLang="en-US" sz="100" dirty="0">
                    <a:solidFill>
                      <a:srgbClr val="FFFFFF"/>
                    </a:solidFill>
                    <a:latin typeface="Calibri" panose="020F0502020204030204" charset="0"/>
                  </a:endParaRPr>
                </a:p>
              </p:txBody>
            </p:sp>
          </p:grpSp>
        </p:grpSp>
      </p:grpSp>
      <p:grpSp>
        <p:nvGrpSpPr>
          <p:cNvPr id="9" name="Group 21"/>
          <p:cNvGrpSpPr/>
          <p:nvPr/>
        </p:nvGrpSpPr>
        <p:grpSpPr>
          <a:xfrm>
            <a:off x="5895975" y="450850"/>
            <a:ext cx="2668588" cy="3378200"/>
            <a:chOff x="2153" y="872"/>
            <a:chExt cx="1261" cy="2129"/>
          </a:xfrm>
        </p:grpSpPr>
        <p:sp>
          <p:nvSpPr>
            <p:cNvPr id="22550" name="Oval 65"/>
            <p:cNvSpPr/>
            <p:nvPr/>
          </p:nvSpPr>
          <p:spPr>
            <a:xfrm>
              <a:off x="2153" y="2839"/>
              <a:ext cx="1210" cy="162"/>
            </a:xfrm>
            <a:prstGeom prst="ellipse">
              <a:avLst/>
            </a:prstGeom>
            <a:gradFill rotWithShape="1">
              <a:gsLst>
                <a:gs pos="0">
                  <a:srgbClr val="404040"/>
                </a:gs>
                <a:gs pos="100000">
                  <a:srgbClr val="EEECE1">
                    <a:alpha val="0"/>
                  </a:srgbClr>
                </a:gs>
              </a:gsLst>
              <a:path path="shape">
                <a:fillToRect l="50000" t="50000" r="50000" b="50000"/>
              </a:path>
              <a:tileRect/>
            </a:gradFill>
            <a:ln w="9525">
              <a:noFill/>
            </a:ln>
          </p:spPr>
          <p:txBody>
            <a:bodyPr wrap="none" lIns="153556" tIns="76778" rIns="153556" bIns="76778" anchor="ctr"/>
            <a:p>
              <a:endParaRPr lang="zh-CN" altLang="en-US" sz="100" dirty="0">
                <a:solidFill>
                  <a:srgbClr val="000000"/>
                </a:solidFill>
                <a:latin typeface="Arial" panose="020B0604020202020204" pitchFamily="34" charset="0"/>
              </a:endParaRPr>
            </a:p>
          </p:txBody>
        </p:sp>
        <p:pic>
          <p:nvPicPr>
            <p:cNvPr id="8" name="图片 7"/>
            <p:cNvPicPr>
              <a:picLocks noChangeAspect="1"/>
            </p:cNvPicPr>
            <p:nvPr/>
          </p:nvPicPr>
          <p:blipFill>
            <a:blip r:embed="rId3"/>
            <a:srcRect/>
            <a:stretch>
              <a:fillRect/>
            </a:stretch>
          </p:blipFill>
          <p:spPr bwMode="auto">
            <a:xfrm>
              <a:off x="2242" y="1421"/>
              <a:ext cx="1172" cy="1494"/>
            </a:xfrm>
            <a:prstGeom prst="rect">
              <a:avLst/>
            </a:prstGeom>
            <a:noFill/>
            <a:ln>
              <a:noFill/>
            </a:ln>
            <a:effectLst>
              <a:outerShdw blurRad="50800" dist="38100" dir="5400000" algn="t" rotWithShape="0">
                <a:srgbClr val="000000">
                  <a:alpha val="39999"/>
                </a:srgbClr>
              </a:outerShdw>
            </a:effectLst>
          </p:spPr>
        </p:pic>
        <p:sp>
          <p:nvSpPr>
            <p:cNvPr id="22552" name="矩形 12"/>
            <p:cNvSpPr/>
            <p:nvPr/>
          </p:nvSpPr>
          <p:spPr>
            <a:xfrm>
              <a:off x="2795" y="934"/>
              <a:ext cx="66" cy="561"/>
            </a:xfrm>
            <a:prstGeom prst="rect">
              <a:avLst/>
            </a:prstGeom>
            <a:solidFill>
              <a:srgbClr val="8DC907"/>
            </a:solidFill>
            <a:ln w="9525">
              <a:noFill/>
            </a:ln>
          </p:spPr>
          <p:txBody>
            <a:bodyPr lIns="153556" tIns="76778" rIns="153556" bIns="76778" anchor="ctr"/>
            <a:p>
              <a:endParaRPr lang="zh-CN" altLang="en-US" sz="100" dirty="0">
                <a:solidFill>
                  <a:srgbClr val="FFFFFF"/>
                </a:solidFill>
                <a:latin typeface="Calibri" panose="020F0502020204030204" charset="0"/>
              </a:endParaRPr>
            </a:p>
          </p:txBody>
        </p:sp>
        <p:grpSp>
          <p:nvGrpSpPr>
            <p:cNvPr id="22553" name="椭圆 14"/>
            <p:cNvGrpSpPr/>
            <p:nvPr/>
          </p:nvGrpSpPr>
          <p:grpSpPr>
            <a:xfrm>
              <a:off x="2749" y="1486"/>
              <a:ext cx="150" cy="150"/>
              <a:chOff x="2749" y="1079"/>
              <a:chExt cx="150" cy="150"/>
            </a:xfrm>
          </p:grpSpPr>
          <p:pic>
            <p:nvPicPr>
              <p:cNvPr id="22558" name="椭圆 14"/>
              <p:cNvPicPr/>
              <p:nvPr/>
            </p:nvPicPr>
            <p:blipFill>
              <a:blip r:embed="rId4"/>
              <a:stretch>
                <a:fillRect/>
              </a:stretch>
            </p:blipFill>
            <p:spPr>
              <a:xfrm>
                <a:off x="2749" y="1079"/>
                <a:ext cx="150" cy="150"/>
              </a:xfrm>
              <a:prstGeom prst="rect">
                <a:avLst/>
              </a:prstGeom>
              <a:noFill/>
              <a:ln w="9525">
                <a:noFill/>
              </a:ln>
            </p:spPr>
          </p:pic>
          <p:sp>
            <p:nvSpPr>
              <p:cNvPr id="22559" name="Text Box 27"/>
              <p:cNvSpPr txBox="1"/>
              <p:nvPr/>
            </p:nvSpPr>
            <p:spPr>
              <a:xfrm>
                <a:off x="2778" y="1108"/>
                <a:ext cx="94" cy="94"/>
              </a:xfrm>
              <a:prstGeom prst="rect">
                <a:avLst/>
              </a:prstGeom>
              <a:noFill/>
              <a:ln w="9525">
                <a:noFill/>
              </a:ln>
            </p:spPr>
            <p:txBody>
              <a:bodyPr lIns="153556" tIns="76778" rIns="153556" bIns="76778" anchor="ctr"/>
              <a:p>
                <a:pPr algn="ctr"/>
                <a:endParaRPr lang="zh-CN" altLang="en-US" sz="100" dirty="0">
                  <a:solidFill>
                    <a:srgbClr val="FFFFFF"/>
                  </a:solidFill>
                  <a:latin typeface="Calibri" panose="020F0502020204030204" charset="0"/>
                </a:endParaRPr>
              </a:p>
            </p:txBody>
          </p:sp>
        </p:grpSp>
        <p:sp>
          <p:nvSpPr>
            <p:cNvPr id="17" name="TextBox 16"/>
            <p:cNvSpPr txBox="1">
              <a:spLocks noChangeArrowheads="1"/>
            </p:cNvSpPr>
            <p:nvPr/>
          </p:nvSpPr>
          <p:spPr bwMode="auto">
            <a:xfrm>
              <a:off x="2425" y="2119"/>
              <a:ext cx="806" cy="433"/>
            </a:xfrm>
            <a:prstGeom prst="rect">
              <a:avLst/>
            </a:prstGeom>
            <a:noFill/>
            <a:ln>
              <a:noFill/>
            </a:ln>
          </p:spPr>
          <p:txBody>
            <a:bodyPr lIns="153556" tIns="76778" rIns="153556" bIns="76778">
              <a:spAutoFit/>
            </a:bodyPr>
            <a:lstStyle>
              <a:lvl1pPr algn="l" defTabSz="1152525" eaLnBrk="0" hangingPunct="0">
                <a:defRPr>
                  <a:solidFill>
                    <a:schemeClr val="tx1"/>
                  </a:solidFill>
                  <a:latin typeface="Arial" panose="020B0604020202020204" pitchFamily="34" charset="0"/>
                </a:defRPr>
              </a:lvl1pPr>
              <a:lvl2pPr marL="936625" indent="-360680" algn="l" defTabSz="1152525" eaLnBrk="0" hangingPunct="0">
                <a:defRPr>
                  <a:solidFill>
                    <a:schemeClr val="tx1"/>
                  </a:solidFill>
                  <a:latin typeface="Arial" panose="020B0604020202020204" pitchFamily="34" charset="0"/>
                </a:defRPr>
              </a:lvl2pPr>
              <a:lvl3pPr marL="1440180" indent="-287655" algn="l" defTabSz="1152525" eaLnBrk="0" hangingPunct="0">
                <a:defRPr>
                  <a:solidFill>
                    <a:schemeClr val="tx1"/>
                  </a:solidFill>
                  <a:latin typeface="Arial" panose="020B0604020202020204" pitchFamily="34" charset="0"/>
                </a:defRPr>
              </a:lvl3pPr>
              <a:lvl4pPr marL="2016125" indent="-288925" algn="l" defTabSz="1152525" eaLnBrk="0" hangingPunct="0">
                <a:defRPr>
                  <a:solidFill>
                    <a:schemeClr val="tx1"/>
                  </a:solidFill>
                  <a:latin typeface="Arial" panose="020B0604020202020204" pitchFamily="34" charset="0"/>
                </a:defRPr>
              </a:lvl4pPr>
              <a:lvl5pPr marL="2592705" indent="-288925" algn="l" defTabSz="1152525" eaLnBrk="0" hangingPunct="0">
                <a:defRPr>
                  <a:solidFill>
                    <a:schemeClr val="tx1"/>
                  </a:solidFill>
                  <a:latin typeface="Arial" panose="020B0604020202020204" pitchFamily="34" charset="0"/>
                </a:defRPr>
              </a:lvl5pPr>
              <a:lvl6pPr marL="3049905" indent="-288925" defTabSz="1152525" eaLnBrk="0" fontAlgn="base" hangingPunct="0">
                <a:spcBef>
                  <a:spcPct val="0"/>
                </a:spcBef>
                <a:spcAft>
                  <a:spcPct val="0"/>
                </a:spcAft>
                <a:defRPr>
                  <a:solidFill>
                    <a:schemeClr val="tx1"/>
                  </a:solidFill>
                  <a:latin typeface="Arial" panose="020B0604020202020204" pitchFamily="34" charset="0"/>
                </a:defRPr>
              </a:lvl6pPr>
              <a:lvl7pPr marL="3507105" indent="-288925" defTabSz="1152525" eaLnBrk="0" fontAlgn="base" hangingPunct="0">
                <a:spcBef>
                  <a:spcPct val="0"/>
                </a:spcBef>
                <a:spcAft>
                  <a:spcPct val="0"/>
                </a:spcAft>
                <a:defRPr>
                  <a:solidFill>
                    <a:schemeClr val="tx1"/>
                  </a:solidFill>
                  <a:latin typeface="Arial" panose="020B0604020202020204" pitchFamily="34" charset="0"/>
                </a:defRPr>
              </a:lvl7pPr>
              <a:lvl8pPr marL="3964305" indent="-288925" defTabSz="1152525" eaLnBrk="0" fontAlgn="base" hangingPunct="0">
                <a:spcBef>
                  <a:spcPct val="0"/>
                </a:spcBef>
                <a:spcAft>
                  <a:spcPct val="0"/>
                </a:spcAft>
                <a:defRPr>
                  <a:solidFill>
                    <a:schemeClr val="tx1"/>
                  </a:solidFill>
                  <a:latin typeface="Arial" panose="020B0604020202020204" pitchFamily="34" charset="0"/>
                </a:defRPr>
              </a:lvl8pPr>
              <a:lvl9pPr marL="4421505" indent="-288925" defTabSz="1152525"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1152525" rtl="0" eaLnBrk="1" fontAlgn="base" latinLnBrk="0" hangingPunct="1">
                <a:lnSpc>
                  <a:spcPct val="130000"/>
                </a:lnSpc>
                <a:spcBef>
                  <a:spcPct val="0"/>
                </a:spcBef>
                <a:spcAft>
                  <a:spcPct val="0"/>
                </a:spcAft>
                <a:buClrTx/>
                <a:buSzTx/>
                <a:buFontTx/>
                <a:buNone/>
                <a:defRPr/>
              </a:pPr>
              <a:r>
                <a:rPr kumimoji="0" lang="zh-CN" altLang="en-US" sz="2665" b="1" i="0" u="none" strike="noStrike" kern="1200" cap="none" spc="0" normalizeH="0" baseline="0" noProof="1">
                  <a:ln>
                    <a:noFill/>
                  </a:ln>
                  <a:solidFill>
                    <a:srgbClr val="669105"/>
                  </a:solidFill>
                  <a:effectLst/>
                  <a:uLnTx/>
                  <a:uFillTx/>
                  <a:latin typeface="微软雅黑" panose="020B0503020204020204" charset="-122"/>
                  <a:ea typeface="微软雅黑" panose="020B0503020204020204" charset="-122"/>
                  <a:cs typeface="+mn-cs"/>
                </a:rPr>
                <a:t>根本宗旨</a:t>
              </a:r>
              <a:endParaRPr kumimoji="0" lang="zh-CN" altLang="en-US" sz="2665" b="1" i="0" u="none" strike="noStrike" kern="1200" cap="none" spc="0" normalizeH="0" baseline="0" noProof="1">
                <a:ln>
                  <a:noFill/>
                </a:ln>
                <a:solidFill>
                  <a:srgbClr val="669105"/>
                </a:solidFill>
                <a:effectLst/>
                <a:uLnTx/>
                <a:uFillTx/>
                <a:latin typeface="微软雅黑" panose="020B0503020204020204" charset="-122"/>
                <a:ea typeface="微软雅黑" panose="020B0503020204020204" charset="-122"/>
                <a:cs typeface="+mn-cs"/>
              </a:endParaRPr>
            </a:p>
          </p:txBody>
        </p:sp>
        <p:grpSp>
          <p:nvGrpSpPr>
            <p:cNvPr id="22555" name="椭圆 25"/>
            <p:cNvGrpSpPr/>
            <p:nvPr/>
          </p:nvGrpSpPr>
          <p:grpSpPr>
            <a:xfrm>
              <a:off x="2753" y="872"/>
              <a:ext cx="150" cy="149"/>
              <a:chOff x="2753" y="465"/>
              <a:chExt cx="150" cy="149"/>
            </a:xfrm>
          </p:grpSpPr>
          <p:pic>
            <p:nvPicPr>
              <p:cNvPr id="22556" name="椭圆 25"/>
              <p:cNvPicPr/>
              <p:nvPr/>
            </p:nvPicPr>
            <p:blipFill>
              <a:blip r:embed="rId4"/>
              <a:stretch>
                <a:fillRect/>
              </a:stretch>
            </p:blipFill>
            <p:spPr>
              <a:xfrm>
                <a:off x="2753" y="465"/>
                <a:ext cx="150" cy="149"/>
              </a:xfrm>
              <a:prstGeom prst="rect">
                <a:avLst/>
              </a:prstGeom>
              <a:noFill/>
              <a:ln w="9525">
                <a:noFill/>
              </a:ln>
            </p:spPr>
          </p:pic>
          <p:sp>
            <p:nvSpPr>
              <p:cNvPr id="22557" name="Text Box 31"/>
              <p:cNvSpPr txBox="1"/>
              <p:nvPr/>
            </p:nvSpPr>
            <p:spPr>
              <a:xfrm>
                <a:off x="2781" y="492"/>
                <a:ext cx="94" cy="94"/>
              </a:xfrm>
              <a:prstGeom prst="rect">
                <a:avLst/>
              </a:prstGeom>
              <a:noFill/>
              <a:ln w="9525">
                <a:noFill/>
              </a:ln>
            </p:spPr>
            <p:txBody>
              <a:bodyPr lIns="153556" tIns="76778" rIns="153556" bIns="76778" anchor="ctr"/>
              <a:p>
                <a:pPr algn="ctr"/>
                <a:endParaRPr lang="zh-CN" altLang="en-US" sz="100" dirty="0">
                  <a:solidFill>
                    <a:srgbClr val="FFFFFF"/>
                  </a:solidFill>
                  <a:latin typeface="Calibri" panose="020F0502020204030204" charset="0"/>
                </a:endParaRPr>
              </a:p>
            </p:txBody>
          </p:sp>
        </p:grpSp>
      </p:grpSp>
      <p:grpSp>
        <p:nvGrpSpPr>
          <p:cNvPr id="12" name="Group 32"/>
          <p:cNvGrpSpPr/>
          <p:nvPr/>
        </p:nvGrpSpPr>
        <p:grpSpPr>
          <a:xfrm>
            <a:off x="9120188" y="406400"/>
            <a:ext cx="2595562" cy="3392488"/>
            <a:chOff x="3604" y="864"/>
            <a:chExt cx="1226" cy="2137"/>
          </a:xfrm>
        </p:grpSpPr>
        <p:sp>
          <p:nvSpPr>
            <p:cNvPr id="22540" name="Oval 65"/>
            <p:cNvSpPr/>
            <p:nvPr/>
          </p:nvSpPr>
          <p:spPr>
            <a:xfrm>
              <a:off x="3604" y="2839"/>
              <a:ext cx="1211" cy="162"/>
            </a:xfrm>
            <a:prstGeom prst="ellipse">
              <a:avLst/>
            </a:prstGeom>
            <a:gradFill rotWithShape="1">
              <a:gsLst>
                <a:gs pos="0">
                  <a:srgbClr val="404040"/>
                </a:gs>
                <a:gs pos="100000">
                  <a:srgbClr val="EEECE1">
                    <a:alpha val="0"/>
                  </a:srgbClr>
                </a:gs>
              </a:gsLst>
              <a:path path="shape">
                <a:fillToRect l="50000" t="50000" r="50000" b="50000"/>
              </a:path>
              <a:tileRect/>
            </a:gradFill>
            <a:ln w="9525">
              <a:noFill/>
            </a:ln>
          </p:spPr>
          <p:txBody>
            <a:bodyPr wrap="none" lIns="153556" tIns="76778" rIns="153556" bIns="76778" anchor="ctr"/>
            <a:p>
              <a:endParaRPr lang="zh-CN" altLang="en-US" sz="100" dirty="0">
                <a:solidFill>
                  <a:srgbClr val="000000"/>
                </a:solidFill>
                <a:latin typeface="Arial" panose="020B0604020202020204" pitchFamily="34" charset="0"/>
              </a:endParaRPr>
            </a:p>
          </p:txBody>
        </p:sp>
        <p:pic>
          <p:nvPicPr>
            <p:cNvPr id="6" name="图片 5"/>
            <p:cNvPicPr>
              <a:picLocks noChangeAspect="1"/>
            </p:cNvPicPr>
            <p:nvPr/>
          </p:nvPicPr>
          <p:blipFill>
            <a:blip r:embed="rId5"/>
            <a:srcRect/>
            <a:stretch>
              <a:fillRect/>
            </a:stretch>
          </p:blipFill>
          <p:spPr bwMode="auto">
            <a:xfrm>
              <a:off x="3659" y="1421"/>
              <a:ext cx="1171" cy="1494"/>
            </a:xfrm>
            <a:prstGeom prst="rect">
              <a:avLst/>
            </a:prstGeom>
            <a:noFill/>
            <a:ln>
              <a:noFill/>
            </a:ln>
            <a:effectLst>
              <a:outerShdw blurRad="50800" dist="38100" dir="5400000" algn="t" rotWithShape="0">
                <a:srgbClr val="000000">
                  <a:alpha val="39999"/>
                </a:srgbClr>
              </a:outerShdw>
            </a:effectLst>
          </p:spPr>
        </p:pic>
        <p:grpSp>
          <p:nvGrpSpPr>
            <p:cNvPr id="22542" name="椭圆 9"/>
            <p:cNvGrpSpPr/>
            <p:nvPr/>
          </p:nvGrpSpPr>
          <p:grpSpPr>
            <a:xfrm>
              <a:off x="4170" y="1486"/>
              <a:ext cx="150" cy="150"/>
              <a:chOff x="4170" y="1079"/>
              <a:chExt cx="150" cy="150"/>
            </a:xfrm>
          </p:grpSpPr>
          <p:pic>
            <p:nvPicPr>
              <p:cNvPr id="22548" name="椭圆 9"/>
              <p:cNvPicPr/>
              <p:nvPr/>
            </p:nvPicPr>
            <p:blipFill>
              <a:blip r:embed="rId6"/>
              <a:stretch>
                <a:fillRect/>
              </a:stretch>
            </p:blipFill>
            <p:spPr>
              <a:xfrm>
                <a:off x="4170" y="1079"/>
                <a:ext cx="150" cy="150"/>
              </a:xfrm>
              <a:prstGeom prst="rect">
                <a:avLst/>
              </a:prstGeom>
              <a:noFill/>
              <a:ln w="9525">
                <a:noFill/>
              </a:ln>
            </p:spPr>
          </p:pic>
          <p:sp>
            <p:nvSpPr>
              <p:cNvPr id="22549" name="Text Box 37"/>
              <p:cNvSpPr txBox="1"/>
              <p:nvPr/>
            </p:nvSpPr>
            <p:spPr>
              <a:xfrm>
                <a:off x="4197" y="1108"/>
                <a:ext cx="95" cy="94"/>
              </a:xfrm>
              <a:prstGeom prst="rect">
                <a:avLst/>
              </a:prstGeom>
              <a:noFill/>
              <a:ln w="9525">
                <a:noFill/>
              </a:ln>
            </p:spPr>
            <p:txBody>
              <a:bodyPr lIns="153556" tIns="76778" rIns="153556" bIns="76778" anchor="ctr"/>
              <a:p>
                <a:pPr algn="ctr"/>
                <a:endParaRPr lang="zh-CN" altLang="en-US" sz="100" dirty="0">
                  <a:solidFill>
                    <a:srgbClr val="FFFFFF"/>
                  </a:solidFill>
                  <a:latin typeface="Calibri" panose="020F0502020204030204" charset="0"/>
                </a:endParaRPr>
              </a:p>
            </p:txBody>
          </p:sp>
        </p:grpSp>
        <p:sp>
          <p:nvSpPr>
            <p:cNvPr id="22543" name="矩形 13"/>
            <p:cNvSpPr/>
            <p:nvPr/>
          </p:nvSpPr>
          <p:spPr>
            <a:xfrm>
              <a:off x="4214" y="934"/>
              <a:ext cx="67" cy="561"/>
            </a:xfrm>
            <a:prstGeom prst="rect">
              <a:avLst/>
            </a:prstGeom>
            <a:solidFill>
              <a:srgbClr val="0070C0"/>
            </a:solidFill>
            <a:ln w="9525">
              <a:noFill/>
            </a:ln>
          </p:spPr>
          <p:txBody>
            <a:bodyPr lIns="153556" tIns="76778" rIns="153556" bIns="76778" anchor="ctr"/>
            <a:p>
              <a:endParaRPr lang="zh-CN" altLang="en-US" sz="100" dirty="0">
                <a:solidFill>
                  <a:srgbClr val="FFFFFF"/>
                </a:solidFill>
                <a:latin typeface="Calibri" panose="020F0502020204030204" charset="0"/>
              </a:endParaRPr>
            </a:p>
          </p:txBody>
        </p:sp>
        <p:sp>
          <p:nvSpPr>
            <p:cNvPr id="18" name="TextBox 17"/>
            <p:cNvSpPr txBox="1">
              <a:spLocks noChangeArrowheads="1"/>
            </p:cNvSpPr>
            <p:nvPr/>
          </p:nvSpPr>
          <p:spPr bwMode="auto">
            <a:xfrm>
              <a:off x="3765" y="1883"/>
              <a:ext cx="969" cy="769"/>
            </a:xfrm>
            <a:prstGeom prst="rect">
              <a:avLst/>
            </a:prstGeom>
            <a:noFill/>
            <a:ln>
              <a:noFill/>
            </a:ln>
          </p:spPr>
          <p:txBody>
            <a:bodyPr lIns="153556" tIns="76778" rIns="153556" bIns="76778">
              <a:spAutoFit/>
            </a:bodyPr>
            <a:lstStyle>
              <a:lvl1pPr algn="l" defTabSz="1152525" eaLnBrk="0" hangingPunct="0">
                <a:defRPr>
                  <a:solidFill>
                    <a:schemeClr val="tx1"/>
                  </a:solidFill>
                  <a:latin typeface="Arial" panose="020B0604020202020204" pitchFamily="34" charset="0"/>
                </a:defRPr>
              </a:lvl1pPr>
              <a:lvl2pPr marL="936625" indent="-360680" algn="l" defTabSz="1152525" eaLnBrk="0" hangingPunct="0">
                <a:defRPr>
                  <a:solidFill>
                    <a:schemeClr val="tx1"/>
                  </a:solidFill>
                  <a:latin typeface="Arial" panose="020B0604020202020204" pitchFamily="34" charset="0"/>
                </a:defRPr>
              </a:lvl2pPr>
              <a:lvl3pPr marL="1440180" indent="-287655" algn="l" defTabSz="1152525" eaLnBrk="0" hangingPunct="0">
                <a:defRPr>
                  <a:solidFill>
                    <a:schemeClr val="tx1"/>
                  </a:solidFill>
                  <a:latin typeface="Arial" panose="020B0604020202020204" pitchFamily="34" charset="0"/>
                </a:defRPr>
              </a:lvl3pPr>
              <a:lvl4pPr marL="2016125" indent="-288925" algn="l" defTabSz="1152525" eaLnBrk="0" hangingPunct="0">
                <a:defRPr>
                  <a:solidFill>
                    <a:schemeClr val="tx1"/>
                  </a:solidFill>
                  <a:latin typeface="Arial" panose="020B0604020202020204" pitchFamily="34" charset="0"/>
                </a:defRPr>
              </a:lvl4pPr>
              <a:lvl5pPr marL="2592705" indent="-288925" algn="l" defTabSz="1152525" eaLnBrk="0" hangingPunct="0">
                <a:defRPr>
                  <a:solidFill>
                    <a:schemeClr val="tx1"/>
                  </a:solidFill>
                  <a:latin typeface="Arial" panose="020B0604020202020204" pitchFamily="34" charset="0"/>
                </a:defRPr>
              </a:lvl5pPr>
              <a:lvl6pPr marL="3049905" indent="-288925" defTabSz="1152525" eaLnBrk="0" fontAlgn="base" hangingPunct="0">
                <a:spcBef>
                  <a:spcPct val="0"/>
                </a:spcBef>
                <a:spcAft>
                  <a:spcPct val="0"/>
                </a:spcAft>
                <a:defRPr>
                  <a:solidFill>
                    <a:schemeClr val="tx1"/>
                  </a:solidFill>
                  <a:latin typeface="Arial" panose="020B0604020202020204" pitchFamily="34" charset="0"/>
                </a:defRPr>
              </a:lvl6pPr>
              <a:lvl7pPr marL="3507105" indent="-288925" defTabSz="1152525" eaLnBrk="0" fontAlgn="base" hangingPunct="0">
                <a:spcBef>
                  <a:spcPct val="0"/>
                </a:spcBef>
                <a:spcAft>
                  <a:spcPct val="0"/>
                </a:spcAft>
                <a:defRPr>
                  <a:solidFill>
                    <a:schemeClr val="tx1"/>
                  </a:solidFill>
                  <a:latin typeface="Arial" panose="020B0604020202020204" pitchFamily="34" charset="0"/>
                </a:defRPr>
              </a:lvl7pPr>
              <a:lvl8pPr marL="3964305" indent="-288925" defTabSz="1152525" eaLnBrk="0" fontAlgn="base" hangingPunct="0">
                <a:spcBef>
                  <a:spcPct val="0"/>
                </a:spcBef>
                <a:spcAft>
                  <a:spcPct val="0"/>
                </a:spcAft>
                <a:defRPr>
                  <a:solidFill>
                    <a:schemeClr val="tx1"/>
                  </a:solidFill>
                  <a:latin typeface="Arial" panose="020B0604020202020204" pitchFamily="34" charset="0"/>
                </a:defRPr>
              </a:lvl8pPr>
              <a:lvl9pPr marL="4421505" indent="-288925" defTabSz="1152525"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1152525" rtl="0" eaLnBrk="1" fontAlgn="base" latinLnBrk="0" hangingPunct="1">
                <a:lnSpc>
                  <a:spcPct val="130000"/>
                </a:lnSpc>
                <a:spcBef>
                  <a:spcPct val="0"/>
                </a:spcBef>
                <a:spcAft>
                  <a:spcPct val="0"/>
                </a:spcAft>
                <a:buClrTx/>
                <a:buSzTx/>
                <a:buFontTx/>
                <a:buNone/>
                <a:defRPr/>
              </a:pPr>
              <a:r>
                <a:rPr kumimoji="0" lang="zh-CN" altLang="en-US" sz="2665" b="1" i="0" u="none" strike="noStrike" kern="1200" cap="none" spc="0" normalizeH="0" baseline="0" noProof="1">
                  <a:ln>
                    <a:noFill/>
                  </a:ln>
                  <a:solidFill>
                    <a:srgbClr val="0070C0"/>
                  </a:solidFill>
                  <a:effectLst/>
                  <a:uLnTx/>
                  <a:uFillTx/>
                  <a:latin typeface="微软雅黑" panose="020B0503020204020204" charset="-122"/>
                  <a:ea typeface="微软雅黑" panose="020B0503020204020204" charset="-122"/>
                  <a:cs typeface="+mn-cs"/>
                </a:rPr>
                <a:t>最高理想和最终目标</a:t>
              </a:r>
              <a:endParaRPr kumimoji="0" lang="zh-CN" altLang="en-US" sz="2665" b="1" i="0" u="none" strike="noStrike" kern="1200" cap="none" spc="0" normalizeH="0" baseline="0" noProof="1">
                <a:ln>
                  <a:noFill/>
                </a:ln>
                <a:solidFill>
                  <a:srgbClr val="0070C0"/>
                </a:solidFill>
                <a:effectLst/>
                <a:uLnTx/>
                <a:uFillTx/>
                <a:latin typeface="微软雅黑" panose="020B0503020204020204" charset="-122"/>
                <a:ea typeface="微软雅黑" panose="020B0503020204020204" charset="-122"/>
                <a:cs typeface="+mn-cs"/>
              </a:endParaRPr>
            </a:p>
          </p:txBody>
        </p:sp>
        <p:grpSp>
          <p:nvGrpSpPr>
            <p:cNvPr id="22545" name="椭圆 26"/>
            <p:cNvGrpSpPr/>
            <p:nvPr/>
          </p:nvGrpSpPr>
          <p:grpSpPr>
            <a:xfrm>
              <a:off x="4174" y="864"/>
              <a:ext cx="150" cy="150"/>
              <a:chOff x="4174" y="457"/>
              <a:chExt cx="150" cy="150"/>
            </a:xfrm>
          </p:grpSpPr>
          <p:pic>
            <p:nvPicPr>
              <p:cNvPr id="22546" name="椭圆 26"/>
              <p:cNvPicPr/>
              <p:nvPr/>
            </p:nvPicPr>
            <p:blipFill>
              <a:blip r:embed="rId6"/>
              <a:stretch>
                <a:fillRect/>
              </a:stretch>
            </p:blipFill>
            <p:spPr>
              <a:xfrm>
                <a:off x="4174" y="457"/>
                <a:ext cx="150" cy="150"/>
              </a:xfrm>
              <a:prstGeom prst="rect">
                <a:avLst/>
              </a:prstGeom>
              <a:noFill/>
              <a:ln w="9525">
                <a:noFill/>
              </a:ln>
            </p:spPr>
          </p:pic>
          <p:sp>
            <p:nvSpPr>
              <p:cNvPr id="22547" name="Text Box 42"/>
              <p:cNvSpPr txBox="1"/>
              <p:nvPr/>
            </p:nvSpPr>
            <p:spPr>
              <a:xfrm>
                <a:off x="4201" y="484"/>
                <a:ext cx="94" cy="94"/>
              </a:xfrm>
              <a:prstGeom prst="rect">
                <a:avLst/>
              </a:prstGeom>
              <a:noFill/>
              <a:ln w="9525">
                <a:noFill/>
              </a:ln>
            </p:spPr>
            <p:txBody>
              <a:bodyPr lIns="153556" tIns="76778" rIns="153556" bIns="76778" anchor="ctr"/>
              <a:p>
                <a:pPr algn="ctr"/>
                <a:endParaRPr lang="zh-CN" altLang="en-US" sz="100" dirty="0">
                  <a:solidFill>
                    <a:srgbClr val="FFFFFF"/>
                  </a:solidFill>
                  <a:latin typeface="Calibri" panose="020F0502020204030204" charset="0"/>
                </a:endParaRPr>
              </a:p>
            </p:txBody>
          </p:sp>
        </p:grpSp>
      </p:grpSp>
      <p:sp>
        <p:nvSpPr>
          <p:cNvPr id="22533" name="Freeform 5"/>
          <p:cNvSpPr>
            <a:spLocks noChangeAspect="1"/>
          </p:cNvSpPr>
          <p:nvPr/>
        </p:nvSpPr>
        <p:spPr>
          <a:xfrm>
            <a:off x="406400" y="879475"/>
            <a:ext cx="2076450" cy="1028700"/>
          </a:xfrm>
          <a:custGeom>
            <a:avLst/>
            <a:gdLst>
              <a:gd name="txL" fmla="*/ 0 w 16074"/>
              <a:gd name="txT" fmla="*/ 0 h 16128"/>
              <a:gd name="txR" fmla="*/ 16074 w 16074"/>
              <a:gd name="txB" fmla="*/ 16128 h 1612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8E6"/>
          </a:solidFill>
          <a:ln w="9525">
            <a:noFill/>
          </a:ln>
        </p:spPr>
        <p:txBody>
          <a:bodyPr/>
          <a:p>
            <a:endParaRPr lang="zh-CN" altLang="en-US" dirty="0">
              <a:latin typeface="Calibri" panose="020F0502020204030204" charset="0"/>
            </a:endParaRPr>
          </a:p>
        </p:txBody>
      </p:sp>
      <p:sp>
        <p:nvSpPr>
          <p:cNvPr id="22" name="文本框 21"/>
          <p:cNvSpPr txBox="1"/>
          <p:nvPr/>
        </p:nvSpPr>
        <p:spPr>
          <a:xfrm>
            <a:off x="2044700" y="3992563"/>
            <a:ext cx="3851275" cy="20621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1">
                <a:ln>
                  <a:noFill/>
                </a:ln>
                <a:solidFill>
                  <a:schemeClr val="dk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微软雅黑" panose="020B0503020204020204" charset="-122"/>
                <a:sym typeface="+mn-ea"/>
              </a:rPr>
              <a:t>中国共产党是中国工人阶级的先锋队，同时是中国人民和中华民族的先锋队。</a:t>
            </a:r>
            <a:endParaRPr kumimoji="0" lang="zh-CN" altLang="en-US" sz="3200" b="1" i="0" u="none" strike="noStrike" kern="1200" cap="none" spc="0" normalizeH="0" baseline="0" noProof="1">
              <a:ln>
                <a:noFill/>
              </a:ln>
              <a:solidFill>
                <a:schemeClr val="dk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4827" name="文本框 25"/>
          <p:cNvSpPr txBox="1"/>
          <p:nvPr/>
        </p:nvSpPr>
        <p:spPr>
          <a:xfrm>
            <a:off x="6346825" y="4192588"/>
            <a:ext cx="2617788" cy="119856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0" normalizeH="0" baseline="0" noProof="1">
                <a:ln>
                  <a:noFill/>
                </a:ln>
                <a:solidFill>
                  <a:srgbClr val="0000CC"/>
                </a:solidFill>
                <a:effectLst/>
                <a:uLnTx/>
                <a:uFillTx/>
                <a:latin typeface="微软雅黑" panose="020B0503020204020204" charset="-122"/>
                <a:ea typeface="微软雅黑" panose="020B0503020204020204" charset="-122"/>
                <a:cs typeface="+mn-cs"/>
              </a:rPr>
              <a:t>全心全意为人民服务。</a:t>
            </a:r>
            <a:endParaRPr kumimoji="0" lang="zh-CN" altLang="en-US" sz="3600" b="0" i="0" u="none" strike="noStrike" kern="1200" cap="none" spc="0" normalizeH="0" baseline="0" noProof="1">
              <a:ln>
                <a:noFill/>
              </a:ln>
              <a:solidFill>
                <a:schemeClr val="dk1"/>
              </a:solidFill>
              <a:effectLst/>
              <a:uLnTx/>
              <a:uFillTx/>
              <a:latin typeface="+mn-lt"/>
              <a:ea typeface="+mn-ea"/>
              <a:cs typeface="+mn-cs"/>
            </a:endParaRPr>
          </a:p>
        </p:txBody>
      </p:sp>
      <p:sp>
        <p:nvSpPr>
          <p:cNvPr id="34828" name="文本框 28"/>
          <p:cNvSpPr txBox="1"/>
          <p:nvPr/>
        </p:nvSpPr>
        <p:spPr>
          <a:xfrm>
            <a:off x="9567863" y="3992563"/>
            <a:ext cx="2032000" cy="1477963"/>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600" b="1" i="0" u="none" strike="noStrike" kern="1200" cap="none" spc="0" normalizeH="0" baseline="0" noProof="1">
                <a:ln>
                  <a:noFill/>
                </a:ln>
                <a:solidFill>
                  <a:srgbClr val="0000CC"/>
                </a:solidFill>
                <a:effectLst/>
                <a:uLnTx/>
                <a:uFillTx/>
                <a:latin typeface="微软雅黑" panose="020B0503020204020204" charset="-122"/>
                <a:ea typeface="微软雅黑" panose="020B0503020204020204" charset="-122"/>
                <a:cs typeface="+mn-cs"/>
              </a:rPr>
              <a:t>实现</a:t>
            </a:r>
            <a:endParaRPr kumimoji="0" lang="en-US" altLang="zh-CN" sz="3600" b="1" i="0" u="none" strike="noStrike" kern="1200" cap="none" spc="0" normalizeH="0" baseline="0" noProof="1">
              <a:ln>
                <a:noFill/>
              </a:ln>
              <a:solidFill>
                <a:srgbClr val="0000CC"/>
              </a:solidFill>
              <a:effectLst/>
              <a:uLnTx/>
              <a:uFillTx/>
              <a:latin typeface="微软雅黑" panose="020B0503020204020204" charset="-122"/>
              <a:ea typeface="微软雅黑" panose="020B0503020204020204"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600" b="1" i="0" u="none" strike="noStrike" kern="1200" cap="none" spc="0" normalizeH="0" baseline="0" noProof="1">
                <a:ln>
                  <a:noFill/>
                </a:ln>
                <a:solidFill>
                  <a:srgbClr val="0000CC"/>
                </a:solidFill>
                <a:effectLst/>
                <a:uLnTx/>
                <a:uFillTx/>
                <a:latin typeface="微软雅黑" panose="020B0503020204020204" charset="-122"/>
                <a:ea typeface="微软雅黑" panose="020B0503020204020204" charset="-122"/>
                <a:cs typeface="+mn-cs"/>
              </a:rPr>
              <a:t>共产主义</a:t>
            </a:r>
            <a:endParaRPr kumimoji="0" lang="zh-CN" altLang="en-US" sz="3600" b="1" i="0" u="none" strike="noStrike" kern="1200" cap="none" spc="0" normalizeH="0" baseline="0" noProof="1">
              <a:ln>
                <a:noFill/>
              </a:ln>
              <a:solidFill>
                <a:srgbClr val="0000CC"/>
              </a:solidFill>
              <a:effectLst/>
              <a:uLnTx/>
              <a:uFillTx/>
              <a:latin typeface="微软雅黑" panose="020B0503020204020204" charset="-122"/>
              <a:ea typeface="微软雅黑" panose="020B0503020204020204" charset="-122"/>
              <a:cs typeface="+mn-cs"/>
            </a:endParaRPr>
          </a:p>
        </p:txBody>
      </p:sp>
      <p:pic>
        <p:nvPicPr>
          <p:cNvPr id="22537" name="图片 39945" descr="t01dbaed868f0c43604"/>
          <p:cNvPicPr>
            <a:picLocks noChangeAspect="1"/>
          </p:cNvPicPr>
          <p:nvPr/>
        </p:nvPicPr>
        <p:blipFill>
          <a:blip r:embed="rId7"/>
          <a:stretch>
            <a:fillRect/>
          </a:stretch>
        </p:blipFill>
        <p:spPr>
          <a:xfrm>
            <a:off x="0" y="903288"/>
            <a:ext cx="2543175" cy="2422525"/>
          </a:xfrm>
          <a:prstGeom prst="rect">
            <a:avLst/>
          </a:prstGeom>
          <a:noFill/>
          <a:ln w="9525">
            <a:noFill/>
          </a:ln>
        </p:spPr>
      </p:pic>
      <p:pic>
        <p:nvPicPr>
          <p:cNvPr id="22538" name="Picture 2" descr="F:\桌面\党政机关\素材\长城\矢量长城\线稿长城61.png"/>
          <p:cNvPicPr>
            <a:picLocks noChangeAspect="1"/>
          </p:cNvPicPr>
          <p:nvPr/>
        </p:nvPicPr>
        <p:blipFill>
          <a:blip r:embed="rId8"/>
          <a:stretch>
            <a:fillRect/>
          </a:stretch>
        </p:blipFill>
        <p:spPr>
          <a:xfrm>
            <a:off x="-3175" y="5776913"/>
            <a:ext cx="12204700" cy="900112"/>
          </a:xfrm>
          <a:prstGeom prst="rect">
            <a:avLst/>
          </a:prstGeom>
          <a:noFill/>
          <a:ln w="9525">
            <a:noFill/>
          </a:ln>
        </p:spPr>
      </p:pic>
      <p:sp>
        <p:nvSpPr>
          <p:cNvPr id="42" name="矩形 41"/>
          <p:cNvSpPr/>
          <p:nvPr/>
        </p:nvSpPr>
        <p:spPr>
          <a:xfrm>
            <a:off x="0" y="0"/>
            <a:ext cx="12436418"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sng" strike="noStrike" kern="1200" cap="none"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charset="-122"/>
                <a:ea typeface="微软雅黑" panose="020B0503020204020204" charset="-122"/>
                <a:cs typeface="+mn-cs"/>
              </a:rPr>
              <a:t>一、中国共产党的性质、根本宗旨、最高理想和最终目标</a:t>
            </a:r>
            <a:r>
              <a:rPr kumimoji="0" lang="zh-CN" altLang="en-US" sz="5400" b="1" i="0" u="sng" strike="noStrike" kern="1200" cap="none"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charset="-122"/>
                <a:ea typeface="微软雅黑" panose="020B0503020204020204" charset="-122"/>
                <a:cs typeface="+mn-cs"/>
              </a:rPr>
              <a:t>：</a:t>
            </a:r>
            <a:r>
              <a:rPr kumimoji="0" lang="en-US" altLang="zh-CN" sz="3200" b="1" i="0" u="sng" strike="noStrike" kern="1200" cap="none"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charset="-122"/>
                <a:ea typeface="微软雅黑" panose="020B0503020204020204" charset="-122"/>
                <a:cs typeface="+mn-cs"/>
              </a:rPr>
              <a:t>P68</a:t>
            </a:r>
            <a:endParaRPr kumimoji="0" lang="zh-CN" altLang="en-US" sz="3200" b="1" i="0" u="sng" strike="noStrike" kern="1200" cap="none"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6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1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inHorizontal)">
                                      <p:cBhvr>
                                        <p:cTn id="24" dur="500"/>
                                        <p:tgtEl>
                                          <p:spTgt spid="22"/>
                                        </p:tgtEl>
                                      </p:cBhvr>
                                    </p:animEffect>
                                  </p:childTnLst>
                                </p:cTn>
                              </p:par>
                              <p:par>
                                <p:cTn id="25" presetID="16" presetClass="entr" presetSubtype="26" fill="hold" grpId="0" nodeType="withEffect">
                                  <p:stCondLst>
                                    <p:cond delay="0"/>
                                  </p:stCondLst>
                                  <p:childTnLst>
                                    <p:set>
                                      <p:cBhvr>
                                        <p:cTn id="26" dur="1" fill="hold">
                                          <p:stCondLst>
                                            <p:cond delay="0"/>
                                          </p:stCondLst>
                                        </p:cTn>
                                        <p:tgtEl>
                                          <p:spTgt spid="34827"/>
                                        </p:tgtEl>
                                        <p:attrNameLst>
                                          <p:attrName>style.visibility</p:attrName>
                                        </p:attrNameLst>
                                      </p:cBhvr>
                                      <p:to>
                                        <p:strVal val="visible"/>
                                      </p:to>
                                    </p:set>
                                    <p:animEffect transition="in" filter="barn(inHorizontal)">
                                      <p:cBhvr>
                                        <p:cTn id="27" dur="500"/>
                                        <p:tgtEl>
                                          <p:spTgt spid="34827"/>
                                        </p:tgtEl>
                                      </p:cBhvr>
                                    </p:animEffect>
                                  </p:childTnLst>
                                </p:cTn>
                              </p:par>
                              <p:par>
                                <p:cTn id="28" presetID="16" presetClass="entr" presetSubtype="26" fill="hold" grpId="0" nodeType="withEffect">
                                  <p:stCondLst>
                                    <p:cond delay="0"/>
                                  </p:stCondLst>
                                  <p:childTnLst>
                                    <p:set>
                                      <p:cBhvr>
                                        <p:cTn id="29" dur="1" fill="hold">
                                          <p:stCondLst>
                                            <p:cond delay="0"/>
                                          </p:stCondLst>
                                        </p:cTn>
                                        <p:tgtEl>
                                          <p:spTgt spid="34828"/>
                                        </p:tgtEl>
                                        <p:attrNameLst>
                                          <p:attrName>style.visibility</p:attrName>
                                        </p:attrNameLst>
                                      </p:cBhvr>
                                      <p:to>
                                        <p:strVal val="visible"/>
                                      </p:to>
                                    </p:set>
                                    <p:animEffect transition="in" filter="barn(inHorizontal)">
                                      <p:cBhvr>
                                        <p:cTn id="30" dur="500"/>
                                        <p:tgtEl>
                                          <p:spTgt spid="34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34827" grpId="0" bldLvl="0" animBg="1"/>
      <p:bldP spid="3482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12192000" cy="706755"/>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sng" strike="noStrike" kern="1200" cap="none" spc="50" normalizeH="0" baseline="0" noProof="0" dirty="0">
                <a:ln w="11430"/>
                <a:solidFill>
                  <a:srgbClr val="3333FF"/>
                </a:solidFill>
                <a:effectLst/>
                <a:uLnTx/>
                <a:uFillTx/>
                <a:latin typeface="微软雅黑" panose="020B0503020204020204" charset="-122"/>
                <a:ea typeface="微软雅黑" panose="020B0503020204020204" charset="-122"/>
                <a:cs typeface="+mn-cs"/>
              </a:rPr>
              <a:t>（二）</a:t>
            </a:r>
            <a:r>
              <a:rPr kumimoji="0" lang="zh-CN" altLang="en-US" sz="3600" b="1" i="0" u="sng" strike="noStrike" kern="1200" cap="none" spc="50" normalizeH="0" baseline="0" noProof="0" dirty="0">
                <a:ln w="11430"/>
                <a:solidFill>
                  <a:srgbClr val="3333FF"/>
                </a:solidFill>
                <a:effectLst/>
                <a:uLnTx/>
                <a:uFillTx/>
                <a:latin typeface="微软雅黑" panose="020B0503020204020204" charset="-122"/>
                <a:ea typeface="微软雅黑" panose="020B0503020204020204" charset="-122"/>
                <a:cs typeface="+mn-cs"/>
              </a:rPr>
              <a:t>我国的政党制度为什么必须坚持中国共产党的领导？</a:t>
            </a:r>
            <a:endParaRPr kumimoji="0" lang="zh-CN" altLang="en-US" sz="3600" b="1" i="0" u="sng" strike="noStrike" kern="1200" cap="none" spc="50" normalizeH="0" baseline="0" noProof="0" dirty="0">
              <a:ln w="11430"/>
              <a:solidFill>
                <a:srgbClr val="3333FF"/>
              </a:solidFill>
              <a:effectLst/>
              <a:uLnTx/>
              <a:uFillTx/>
              <a:latin typeface="微软雅黑" panose="020B0503020204020204" charset="-122"/>
              <a:ea typeface="微软雅黑" panose="020B0503020204020204" charset="-122"/>
              <a:cs typeface="+mn-cs"/>
            </a:endParaRPr>
          </a:p>
        </p:txBody>
      </p:sp>
      <p:sp>
        <p:nvSpPr>
          <p:cNvPr id="3" name="TextBox 2"/>
          <p:cNvSpPr txBox="1"/>
          <p:nvPr/>
        </p:nvSpPr>
        <p:spPr>
          <a:xfrm>
            <a:off x="172720" y="916940"/>
            <a:ext cx="11532870" cy="1753235"/>
          </a:xfrm>
          <a:prstGeom prst="rect">
            <a:avLst/>
          </a:prstGeom>
          <a:noFill/>
          <a:ln w="47625" cap="flat" cmpd="sng">
            <a:solidFill>
              <a:srgbClr val="FF7124"/>
            </a:solidFill>
            <a:prstDash val="solid"/>
            <a:miter/>
            <a:headEnd type="none" w="med" len="med"/>
            <a:tailEnd type="none" w="med" len="med"/>
          </a:ln>
        </p:spPr>
        <p:txBody>
          <a:bodyPr wrap="square">
            <a:spAutoFit/>
          </a:bodyPr>
          <a:p>
            <a:r>
              <a:rPr lang="en-US" altLang="zh-CN" sz="3600" b="1" dirty="0">
                <a:latin typeface="Calibri" panose="020F0502020204030204" charset="0"/>
              </a:rPr>
              <a:t>1</a:t>
            </a:r>
            <a:r>
              <a:rPr lang="zh-CN" altLang="en-US" sz="3600" b="1" dirty="0">
                <a:latin typeface="Calibri" panose="020F0502020204030204" charset="0"/>
              </a:rPr>
              <a:t>、中国新民主主义革命的胜利和社会主义事业的成就，是中国共产党领导中国各族人民，战胜许多艰难险阻取得的。</a:t>
            </a:r>
            <a:endParaRPr lang="zh-CN" altLang="en-US" sz="3600" b="1" dirty="0">
              <a:latin typeface="Calibri" panose="020F0502020204030204" charset="0"/>
            </a:endParaRPr>
          </a:p>
        </p:txBody>
      </p:sp>
      <p:sp>
        <p:nvSpPr>
          <p:cNvPr id="4" name="TextBox 3"/>
          <p:cNvSpPr txBox="1"/>
          <p:nvPr/>
        </p:nvSpPr>
        <p:spPr>
          <a:xfrm>
            <a:off x="296228" y="2827973"/>
            <a:ext cx="11285537" cy="1201737"/>
          </a:xfrm>
          <a:prstGeom prst="rect">
            <a:avLst/>
          </a:prstGeom>
          <a:noFill/>
          <a:ln w="47625" cap="flat" cmpd="sng">
            <a:solidFill>
              <a:srgbClr val="FF7124"/>
            </a:solidFill>
            <a:prstDash val="solid"/>
            <a:miter/>
            <a:headEnd type="none" w="med" len="med"/>
            <a:tailEnd type="none" w="med" len="med"/>
          </a:ln>
        </p:spPr>
        <p:txBody>
          <a:bodyPr>
            <a:spAutoFit/>
          </a:bodyPr>
          <a:p>
            <a:r>
              <a:rPr lang="en-US" altLang="zh-CN" sz="3600" b="1" dirty="0">
                <a:latin typeface="Calibri" panose="020F0502020204030204" charset="0"/>
              </a:rPr>
              <a:t>2</a:t>
            </a:r>
            <a:r>
              <a:rPr lang="zh-CN" altLang="en-US" sz="3600" b="1" dirty="0">
                <a:latin typeface="Calibri" panose="020F0502020204030204" charset="0"/>
              </a:rPr>
              <a:t>、中国共产党团结带领中华民族迎来了从站起来、富起来到强起来的伟大飞跃。</a:t>
            </a:r>
            <a:endParaRPr lang="zh-CN" altLang="en-US" sz="3600" b="1" dirty="0">
              <a:latin typeface="Calibri" panose="020F0502020204030204" charset="0"/>
            </a:endParaRPr>
          </a:p>
        </p:txBody>
      </p:sp>
      <p:sp>
        <p:nvSpPr>
          <p:cNvPr id="5" name="右箭头 4"/>
          <p:cNvSpPr/>
          <p:nvPr/>
        </p:nvSpPr>
        <p:spPr>
          <a:xfrm>
            <a:off x="4460240" y="1990725"/>
            <a:ext cx="987425" cy="49371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TextBox 5"/>
          <p:cNvSpPr txBox="1"/>
          <p:nvPr/>
        </p:nvSpPr>
        <p:spPr>
          <a:xfrm>
            <a:off x="5447348" y="1962468"/>
            <a:ext cx="3643312" cy="522287"/>
          </a:xfrm>
          <a:prstGeom prst="rect">
            <a:avLst/>
          </a:prstGeom>
          <a:noFill/>
          <a:ln w="9525">
            <a:noFill/>
          </a:ln>
        </p:spPr>
        <p:txBody>
          <a:bodyPr>
            <a:spAutoFit/>
          </a:bodyPr>
          <a:p>
            <a:r>
              <a:rPr lang="zh-CN" altLang="en-US" sz="2800" b="1" dirty="0">
                <a:solidFill>
                  <a:srgbClr val="EF7509"/>
                </a:solidFill>
                <a:latin typeface="微软雅黑" panose="020B0503020204020204" charset="-122"/>
                <a:ea typeface="微软雅黑" panose="020B0503020204020204" charset="-122"/>
              </a:rPr>
              <a:t>历史和人民的选择</a:t>
            </a:r>
            <a:endParaRPr lang="zh-CN" altLang="en-US" sz="2800" b="1" dirty="0">
              <a:solidFill>
                <a:srgbClr val="EF7509"/>
              </a:solidFill>
              <a:latin typeface="微软雅黑" panose="020B0503020204020204" charset="-122"/>
              <a:ea typeface="微软雅黑" panose="020B0503020204020204" charset="-122"/>
            </a:endParaRPr>
          </a:p>
        </p:txBody>
      </p:sp>
      <p:sp>
        <p:nvSpPr>
          <p:cNvPr id="7" name="TextBox 6"/>
          <p:cNvSpPr txBox="1"/>
          <p:nvPr/>
        </p:nvSpPr>
        <p:spPr>
          <a:xfrm>
            <a:off x="311785" y="4158298"/>
            <a:ext cx="11393488" cy="1200150"/>
          </a:xfrm>
          <a:prstGeom prst="rect">
            <a:avLst/>
          </a:prstGeom>
          <a:noFill/>
          <a:ln w="47625" cap="flat" cmpd="sng">
            <a:solidFill>
              <a:srgbClr val="FF7124"/>
            </a:solidFill>
            <a:prstDash val="solid"/>
            <a:miter/>
            <a:headEnd type="none" w="med" len="med"/>
            <a:tailEnd type="none" w="med" len="med"/>
          </a:ln>
        </p:spPr>
        <p:txBody>
          <a:bodyPr>
            <a:spAutoFit/>
          </a:bodyPr>
          <a:p>
            <a:r>
              <a:rPr lang="en-US" altLang="zh-CN" sz="3600" b="1" dirty="0">
                <a:latin typeface="Calibri" panose="020F0502020204030204" charset="0"/>
              </a:rPr>
              <a:t>3</a:t>
            </a:r>
            <a:r>
              <a:rPr lang="zh-CN" altLang="en-US" sz="3600" b="1" dirty="0">
                <a:latin typeface="Calibri" panose="020F0502020204030204" charset="0"/>
              </a:rPr>
              <a:t>、要实现中华民族伟大复兴，必须坚定不移地坚持中国共产党的领导。</a:t>
            </a:r>
            <a:endParaRPr lang="zh-CN" altLang="en-US" sz="3600" b="1" dirty="0">
              <a:latin typeface="Calibri" panose="020F0502020204030204" charset="0"/>
            </a:endParaRPr>
          </a:p>
        </p:txBody>
      </p:sp>
      <p:sp>
        <p:nvSpPr>
          <p:cNvPr id="10" name="文本框 9"/>
          <p:cNvSpPr txBox="1"/>
          <p:nvPr/>
        </p:nvSpPr>
        <p:spPr>
          <a:xfrm>
            <a:off x="242570" y="5596255"/>
            <a:ext cx="11393170" cy="521970"/>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t">
            <a:spAutoFit/>
          </a:bodyPr>
          <a:p>
            <a:r>
              <a:rPr lang="en-US" sz="2800" b="1" dirty="0" smtClean="0">
                <a:solidFill>
                  <a:srgbClr val="3333FF"/>
                </a:solidFill>
                <a:latin typeface="微软雅黑" panose="020B0503020204020204" charset="-122"/>
                <a:ea typeface="微软雅黑" panose="020B0503020204020204" charset="-122"/>
                <a:sym typeface="+mn-ea"/>
              </a:rPr>
              <a:t>4</a:t>
            </a:r>
            <a:r>
              <a:rPr lang="zh-CN" altLang="en-US" sz="2800" b="1" dirty="0" smtClean="0">
                <a:solidFill>
                  <a:srgbClr val="3333FF"/>
                </a:solidFill>
                <a:latin typeface="微软雅黑" panose="020B0503020204020204" charset="-122"/>
                <a:ea typeface="微软雅黑" panose="020B0503020204020204" charset="-122"/>
                <a:sym typeface="+mn-ea"/>
              </a:rPr>
              <a:t>、党的性质、宗旨</a:t>
            </a:r>
            <a:r>
              <a:rPr lang="en-US" altLang="zh-CN" sz="2800" b="1" dirty="0" smtClean="0">
                <a:solidFill>
                  <a:srgbClr val="3333FF"/>
                </a:solidFill>
                <a:latin typeface="微软雅黑" panose="020B0503020204020204" charset="-122"/>
                <a:ea typeface="微软雅黑" panose="020B0503020204020204" charset="-122"/>
                <a:sym typeface="+mn-ea"/>
              </a:rPr>
              <a:t>+P69</a:t>
            </a:r>
            <a:r>
              <a:rPr lang="zh-CN" sz="2800" b="1" dirty="0" smtClean="0">
                <a:solidFill>
                  <a:srgbClr val="3333FF"/>
                </a:solidFill>
                <a:latin typeface="微软雅黑" panose="020B0503020204020204" charset="-122"/>
                <a:ea typeface="微软雅黑" panose="020B0503020204020204" charset="-122"/>
                <a:sym typeface="+mn-ea"/>
              </a:rPr>
              <a:t>地位</a:t>
            </a:r>
            <a:endParaRPr 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lide(fromBottom)">
                                      <p:cBhvr>
                                        <p:cTn id="10" dur="500"/>
                                        <p:tgtEl>
                                          <p:spTgt spid="5"/>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lide(fromBottom)">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46685" y="2169160"/>
            <a:ext cx="11321415" cy="2861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p>
            <a:pPr indent="0"/>
            <a:r>
              <a:rPr lang="zh-CN" sz="1200" b="1" u="sng">
                <a:solidFill>
                  <a:srgbClr val="000000"/>
                </a:solidFill>
                <a:ea typeface="宋体" panose="02010600030101010101" pitchFamily="2" charset="-122"/>
                <a:cs typeface="Times New Roman" panose="02020603050405020304" pitchFamily="18" charset="0"/>
              </a:rPr>
              <a:t>2.</a:t>
            </a:r>
            <a:r>
              <a:rPr lang="zh-CN" sz="3600" b="1" u="sng">
                <a:solidFill>
                  <a:srgbClr val="000000"/>
                </a:solidFill>
                <a:ea typeface="宋体" panose="02010600030101010101" pitchFamily="2" charset="-122"/>
                <a:cs typeface="Times New Roman" panose="02020603050405020304" pitchFamily="18" charset="0"/>
              </a:rPr>
              <a:t>中国共产党的领导地位：P69 </a:t>
            </a:r>
            <a:r>
              <a:rPr lang="zh-CN" sz="3600" b="0">
                <a:solidFill>
                  <a:srgbClr val="000000"/>
                </a:solidFill>
                <a:ea typeface="宋体" panose="02010600030101010101" pitchFamily="2" charset="-122"/>
                <a:cs typeface="Times New Roman" panose="02020603050405020304" pitchFamily="18" charset="0"/>
              </a:rPr>
              <a:t>①中国共产党的领导是中国特色社会主义最本质的特征，②是中国特色社会主义制度的最大优势,</a:t>
            </a:r>
            <a:endParaRPr lang="zh-CN" sz="3600" b="0">
              <a:solidFill>
                <a:srgbClr val="000000"/>
              </a:solidFill>
              <a:ea typeface="宋体" panose="02010600030101010101" pitchFamily="2" charset="-122"/>
              <a:cs typeface="Times New Roman" panose="02020603050405020304" pitchFamily="18" charset="0"/>
            </a:endParaRPr>
          </a:p>
          <a:p>
            <a:pPr indent="0"/>
            <a:r>
              <a:rPr lang="zh-CN" sz="3600" b="0">
                <a:solidFill>
                  <a:srgbClr val="000000"/>
                </a:solidFill>
                <a:ea typeface="宋体" panose="02010600030101010101" pitchFamily="2" charset="-122"/>
                <a:cs typeface="Times New Roman" panose="02020603050405020304" pitchFamily="18" charset="0"/>
              </a:rPr>
              <a:t>③</a:t>
            </a:r>
            <a:r>
              <a:rPr lang="zh-CN" sz="3600" b="0">
                <a:solidFill>
                  <a:srgbClr val="FF0000"/>
                </a:solidFill>
                <a:ea typeface="宋体" panose="02010600030101010101" pitchFamily="2" charset="-122"/>
                <a:cs typeface="Times New Roman" panose="02020603050405020304" pitchFamily="18" charset="0"/>
              </a:rPr>
              <a:t>党是最高政治领导力量。（新增）</a:t>
            </a:r>
            <a:endParaRPr lang="zh-CN" sz="3600" b="0">
              <a:solidFill>
                <a:srgbClr val="000000"/>
              </a:solidFill>
              <a:ea typeface="宋体" panose="02010600030101010101" pitchFamily="2" charset="-122"/>
              <a:cs typeface="Times New Roman" panose="02020603050405020304" pitchFamily="18" charset="0"/>
            </a:endParaRPr>
          </a:p>
          <a:p>
            <a:pPr indent="0"/>
            <a:r>
              <a:rPr lang="zh-CN" sz="3600" b="0">
                <a:solidFill>
                  <a:srgbClr val="000000"/>
                </a:solidFill>
                <a:ea typeface="宋体" panose="02010600030101010101" pitchFamily="2" charset="-122"/>
                <a:cs typeface="Times New Roman" panose="02020603050405020304" pitchFamily="18" charset="0"/>
              </a:rPr>
              <a:t>④党政军民学，东西南北中，党是领导一切的。</a:t>
            </a:r>
            <a:endParaRPr lang="zh-CN" altLang="en-US"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Text Box 4"/>
          <p:cNvSpPr txBox="1">
            <a:spLocks noChangeArrowheads="1"/>
          </p:cNvSpPr>
          <p:nvPr/>
        </p:nvSpPr>
        <p:spPr bwMode="auto">
          <a:xfrm>
            <a:off x="541338" y="641350"/>
            <a:ext cx="11193463" cy="696913"/>
          </a:xfrm>
          <a:prstGeom prst="rect">
            <a:avLst/>
          </a:prstGeom>
          <a:noFill/>
          <a:ln>
            <a:noFill/>
          </a:ln>
        </p:spPr>
        <p:txBody>
          <a:bodyPr lIns="91435" tIns="45717" rIns="91435" bIns="45717">
            <a:spAutoFit/>
          </a:bodyPr>
          <a:lstStyle/>
          <a:p>
            <a:pPr marR="0" algn="just" defTabSz="914400" eaLnBrk="0" hangingPunct="0">
              <a:lnSpc>
                <a:spcPct val="150000"/>
              </a:lnSpc>
              <a:buClrTx/>
              <a:buSzTx/>
              <a:buFontTx/>
              <a:defRPr/>
            </a:pPr>
            <a:r>
              <a:rPr kumimoji="0" lang="zh-CN" altLang="en-US" sz="2965" b="1" kern="1200" cap="none" spc="0" normalizeH="0" baseline="0" noProof="1">
                <a:latin typeface="微软雅黑" panose="020B0503020204020204" charset="-122"/>
                <a:ea typeface="微软雅黑" panose="020B0503020204020204" charset="-122"/>
                <a:cs typeface="微软雅黑" panose="020B0503020204020204" charset="-122"/>
              </a:rPr>
              <a:t>中国共产党的执政地位不是与生俱来的，也不是一劳永逸的。</a:t>
            </a:r>
            <a:endParaRPr kumimoji="0" lang="en-US" altLang="zh-CN" sz="2965" b="1" kern="1200" cap="none" spc="0" normalizeH="0" baseline="0" noProof="1">
              <a:latin typeface="微软雅黑" panose="020B0503020204020204" charset="-122"/>
              <a:ea typeface="微软雅黑" panose="020B0503020204020204" charset="-122"/>
              <a:cs typeface="微软雅黑" panose="020B0503020204020204" charset="-122"/>
            </a:endParaRPr>
          </a:p>
        </p:txBody>
      </p:sp>
      <p:sp>
        <p:nvSpPr>
          <p:cNvPr id="15364" name="AutoShape 6"/>
          <p:cNvSpPr>
            <a:spLocks noChangeArrowheads="1"/>
          </p:cNvSpPr>
          <p:nvPr/>
        </p:nvSpPr>
        <p:spPr bwMode="auto">
          <a:xfrm>
            <a:off x="3076575" y="1495425"/>
            <a:ext cx="2844800" cy="2760663"/>
          </a:xfrm>
          <a:prstGeom prst="downArrow">
            <a:avLst>
              <a:gd name="adj1" fmla="val 50000"/>
              <a:gd name="adj2" fmla="val 50195"/>
            </a:avLst>
          </a:prstGeom>
          <a:solidFill>
            <a:srgbClr val="FFFF00"/>
          </a:solidFill>
          <a:ln w="9525">
            <a:solidFill>
              <a:schemeClr val="tx1"/>
            </a:solidFill>
            <a:miter lim="800000"/>
          </a:ln>
        </p:spPr>
        <p:txBody>
          <a:bodyPr vert="eaVert" wrap="none" lIns="91435" tIns="45717" rIns="91435" bIns="45717" anchor="ct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2965" b="1" i="0" u="none" strike="noStrike" kern="1200" cap="none" spc="0" normalizeH="0" baseline="0" noProof="1">
                <a:ln>
                  <a:noFill/>
                </a:ln>
                <a:solidFill>
                  <a:srgbClr val="3333FF"/>
                </a:solidFill>
                <a:effectLst/>
                <a:uLnTx/>
                <a:uFillTx/>
                <a:latin typeface="微软雅黑" panose="020B0503020204020204" charset="-122"/>
                <a:ea typeface="微软雅黑" panose="020B0503020204020204" charset="-122"/>
                <a:cs typeface="Times New Roman" panose="02020603050405020304" pitchFamily="18" charset="0"/>
              </a:rPr>
              <a:t>如何加强</a:t>
            </a:r>
            <a:endParaRPr kumimoji="0" lang="en-US" altLang="zh-CN" sz="2965" b="1" i="0" u="none" strike="noStrike" kern="1200" cap="none" spc="0" normalizeH="0" baseline="0" noProof="1">
              <a:ln>
                <a:noFill/>
              </a:ln>
              <a:solidFill>
                <a:srgbClr val="3333FF"/>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2965" b="1" i="0" u="none" strike="noStrike" kern="1200" cap="none" spc="0" normalizeH="0" baseline="0" noProof="1">
                <a:ln>
                  <a:noFill/>
                </a:ln>
                <a:solidFill>
                  <a:srgbClr val="3333FF"/>
                </a:solidFill>
                <a:effectLst/>
                <a:uLnTx/>
                <a:uFillTx/>
                <a:latin typeface="微软雅黑" panose="020B0503020204020204" charset="-122"/>
                <a:ea typeface="微软雅黑" panose="020B0503020204020204" charset="-122"/>
                <a:cs typeface="Times New Roman" panose="02020603050405020304" pitchFamily="18" charset="0"/>
              </a:rPr>
              <a:t>党的领导？</a:t>
            </a:r>
            <a:endParaRPr kumimoji="0" lang="zh-CN" altLang="en-US" sz="2965" b="1" i="0" u="none" strike="noStrike" kern="1200" cap="none" spc="0" normalizeH="0" baseline="0" noProof="1">
              <a:ln>
                <a:noFill/>
              </a:ln>
              <a:solidFill>
                <a:srgbClr val="3333FF"/>
              </a:solidFill>
              <a:effectLst/>
              <a:uLnTx/>
              <a:uFillTx/>
              <a:latin typeface="微软雅黑" panose="020B0503020204020204" charset="-122"/>
              <a:ea typeface="微软雅黑" panose="020B0503020204020204" charset="-122"/>
              <a:cs typeface="Times New Roman" panose="02020603050405020304" pitchFamily="18" charset="0"/>
            </a:endParaRPr>
          </a:p>
        </p:txBody>
      </p:sp>
      <p:pic>
        <p:nvPicPr>
          <p:cNvPr id="39946" name="图片 39945" descr="t01dbaed868f0c43604"/>
          <p:cNvPicPr>
            <a:picLocks noChangeAspect="1"/>
          </p:cNvPicPr>
          <p:nvPr/>
        </p:nvPicPr>
        <p:blipFill>
          <a:blip r:embed="rId1"/>
          <a:stretch>
            <a:fillRect/>
          </a:stretch>
        </p:blipFill>
        <p:spPr>
          <a:xfrm>
            <a:off x="695325" y="1616075"/>
            <a:ext cx="2209800" cy="2422525"/>
          </a:xfrm>
          <a:prstGeom prst="rect">
            <a:avLst/>
          </a:prstGeom>
          <a:noFill/>
          <a:ln w="9525">
            <a:noFill/>
          </a:ln>
        </p:spPr>
      </p:pic>
      <p:grpSp>
        <p:nvGrpSpPr>
          <p:cNvPr id="2" name="组合 38"/>
          <p:cNvGrpSpPr/>
          <p:nvPr/>
        </p:nvGrpSpPr>
        <p:grpSpPr>
          <a:xfrm>
            <a:off x="0" y="4352653"/>
            <a:ext cx="11593828" cy="2244090"/>
            <a:chOff x="3396147" y="-154453"/>
            <a:chExt cx="5399853" cy="2243809"/>
          </a:xfrm>
          <a:solidFill>
            <a:srgbClr val="C00000"/>
          </a:solidFill>
        </p:grpSpPr>
        <p:sp>
          <p:nvSpPr>
            <p:cNvPr id="9" name="矩形: 圆角 5"/>
            <p:cNvSpPr/>
            <p:nvPr/>
          </p:nvSpPr>
          <p:spPr>
            <a:xfrm>
              <a:off x="3396147" y="-154453"/>
              <a:ext cx="5399853" cy="2243809"/>
            </a:xfrm>
            <a:prstGeom prst="roundRect">
              <a:avLst>
                <a:gd name="adj" fmla="val 34805"/>
              </a:avLst>
            </a:prstGeom>
            <a:gradFill>
              <a:gsLst>
                <a:gs pos="0">
                  <a:srgbClr val="FF0000"/>
                </a:gs>
                <a:gs pos="100000">
                  <a:srgbClr val="C00000"/>
                </a:gs>
              </a:gsLst>
              <a:lin ang="2700000" scaled="0"/>
            </a:gradFill>
            <a:ln w="1270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1">
                <a:ln>
                  <a:noFill/>
                </a:ln>
                <a:solidFill>
                  <a:srgbClr val="FFFDF8"/>
                </a:solidFill>
                <a:effectLst/>
                <a:uLnTx/>
                <a:uFillTx/>
                <a:latin typeface="微软雅黑" panose="020B0503020204020204" charset="-122"/>
                <a:ea typeface="微软雅黑" panose="020B0503020204020204" charset="-122"/>
                <a:cs typeface="+mn-cs"/>
              </a:endParaRPr>
            </a:p>
          </p:txBody>
        </p:sp>
        <p:sp>
          <p:nvSpPr>
            <p:cNvPr id="10" name="TextBox 12"/>
            <p:cNvSpPr txBox="1"/>
            <p:nvPr/>
          </p:nvSpPr>
          <p:spPr>
            <a:xfrm>
              <a:off x="3654339" y="41103"/>
              <a:ext cx="4848571" cy="2048253"/>
            </a:xfrm>
            <a:prstGeom prst="rect">
              <a:avLst/>
            </a:prstGeom>
            <a:noFill/>
            <a:ln w="101600">
              <a:solidFill>
                <a:srgbClr val="E72E1E">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2400">
                  <a:solidFill>
                    <a:srgbClr val="FFFDF8"/>
                  </a:solidFill>
                  <a:latin typeface="微软雅黑" panose="020B0503020204020204" charset="-122"/>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1" smtClean="0">
                  <a:ln>
                    <a:noFill/>
                  </a:ln>
                  <a:solidFill>
                    <a:schemeClr val="bg1"/>
                  </a:solidFill>
                  <a:effectLst/>
                  <a:uLnTx/>
                  <a:uFillTx/>
                  <a:latin typeface="微软雅黑" panose="020B0503020204020204" charset="-122"/>
                  <a:ea typeface="微软雅黑" panose="020B0503020204020204" charset="-122"/>
                  <a:cs typeface="+mn-cs"/>
                </a:rPr>
                <a:t>（三）、如何加强党的领导？（对党的要求：）</a:t>
              </a:r>
              <a:endParaRPr kumimoji="0" lang="zh-CN" altLang="en-US" sz="3200" b="1" i="0" u="none" strike="noStrike" kern="1200" cap="none" spc="0" normalizeH="0" baseline="0" noProof="1" smtClean="0">
                <a:ln>
                  <a:noFill/>
                </a:ln>
                <a:solidFill>
                  <a:schemeClr val="bg1"/>
                </a:solidFill>
                <a:effectLst/>
                <a:uLnTx/>
                <a:uFillTx/>
                <a:latin typeface="微软雅黑" panose="020B0503020204020204" charset="-122"/>
                <a:ea typeface="微软雅黑" panose="020B050302020402020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1">
                  <a:ln>
                    <a:noFill/>
                  </a:ln>
                  <a:effectLst/>
                  <a:uLnTx/>
                  <a:uFillTx/>
                  <a:latin typeface="微软雅黑" panose="020B0503020204020204" charset="-122"/>
                  <a:ea typeface="微软雅黑" panose="020B0503020204020204" charset="-122"/>
                  <a:cs typeface="+mn-cs"/>
                </a:rPr>
                <a:t>必须坚决维护党中央权威，健全纵览全局、协调各方的党的领导制度体系，把党的领导落实到国家治理各领域各方面各环节。</a:t>
              </a:r>
              <a:endParaRPr kumimoji="0" lang="zh-CN" altLang="en-US" sz="3200" b="1" i="0" u="none" strike="noStrike" kern="1200" cap="none" spc="0" normalizeH="0" baseline="0" noProof="1">
                <a:ln>
                  <a:noFill/>
                </a:ln>
                <a:effectLst/>
                <a:uLnTx/>
                <a:uFillTx/>
                <a:latin typeface="微软雅黑" panose="020B0503020204020204" charset="-122"/>
                <a:ea typeface="微软雅黑" panose="020B0503020204020204" charset="-122"/>
                <a:cs typeface="+mn-cs"/>
              </a:endParaRPr>
            </a:p>
          </p:txBody>
        </p:sp>
      </p:gr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6"/>
                                        </p:tgtEl>
                                        <p:attrNameLst>
                                          <p:attrName>style.visibility</p:attrName>
                                        </p:attrNameLst>
                                      </p:cBhvr>
                                      <p:to>
                                        <p:strVal val="visible"/>
                                      </p:to>
                                    </p:set>
                                    <p:anim calcmode="lin" valueType="num">
                                      <p:cBhvr>
                                        <p:cTn id="7" dur="500" fill="hold"/>
                                        <p:tgtEl>
                                          <p:spTgt spid="39946"/>
                                        </p:tgtEl>
                                        <p:attrNameLst>
                                          <p:attrName>ppt_x</p:attrName>
                                        </p:attrNameLst>
                                      </p:cBhvr>
                                      <p:tavLst>
                                        <p:tav tm="0">
                                          <p:val>
                                            <p:strVal val="#ppt_x"/>
                                          </p:val>
                                        </p:tav>
                                        <p:tav tm="100000">
                                          <p:val>
                                            <p:strVal val="#ppt_x"/>
                                          </p:val>
                                        </p:tav>
                                      </p:tavLst>
                                    </p:anim>
                                    <p:anim calcmode="lin" valueType="num">
                                      <p:cBhvr>
                                        <p:cTn id="8" dur="500" fill="hold"/>
                                        <p:tgtEl>
                                          <p:spTgt spid="399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2000" fill="hold">
                                          <p:stCondLst>
                                            <p:cond delay="0"/>
                                          </p:stCondLst>
                                        </p:cTn>
                                        <p:tgtEl>
                                          <p:spTgt spid="2"/>
                                        </p:tgtEl>
                                        <p:attrNameLst>
                                          <p:attrName>style.visibility</p:attrName>
                                        </p:attrNameLst>
                                      </p:cBhvr>
                                      <p:to>
                                        <p:strVal val="visible"/>
                                      </p:to>
                                    </p:set>
                                    <p:animEffect transition="in" filter="barn(inVertical)">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3" name="图片 7"/>
          <p:cNvPicPr>
            <a:picLocks noGrp="1" noChangeAspect="1"/>
          </p:cNvPicPr>
          <p:nvPr>
            <p:ph idx="1"/>
          </p:nvPr>
        </p:nvPicPr>
        <p:blipFill>
          <a:blip r:embed="rId1"/>
          <a:stretch>
            <a:fillRect/>
          </a:stretch>
        </p:blipFill>
        <p:spPr>
          <a:xfrm>
            <a:off x="1731963" y="0"/>
            <a:ext cx="8737600" cy="6777038"/>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9" name="Text Box 2"/>
          <p:cNvSpPr>
            <a:spLocks noGrp="1"/>
          </p:cNvSpPr>
          <p:nvPr>
            <p:ph idx="1"/>
          </p:nvPr>
        </p:nvSpPr>
        <p:spPr>
          <a:xfrm>
            <a:off x="2024063" y="1954213"/>
            <a:ext cx="7989887" cy="1617662"/>
          </a:xfrm>
        </p:spPr>
        <p:txBody>
          <a:bodyPr vert="horz" wrap="square" lIns="91440" tIns="45720" rIns="91440" bIns="45720" anchor="t"/>
          <a:p>
            <a:pPr eaLnBrk="1" hangingPunct="1">
              <a:spcBef>
                <a:spcPct val="50000"/>
              </a:spcBef>
              <a:buFontTx/>
              <a:buNone/>
            </a:pPr>
            <a:endParaRPr lang="zh-CN" altLang="en-US" sz="1500" b="1" dirty="0">
              <a:solidFill>
                <a:schemeClr val="accent2"/>
              </a:solidFill>
            </a:endParaRPr>
          </a:p>
          <a:p>
            <a:pPr eaLnBrk="1" hangingPunct="1">
              <a:spcBef>
                <a:spcPct val="50000"/>
              </a:spcBef>
              <a:buFontTx/>
              <a:buNone/>
            </a:pPr>
            <a:endParaRPr lang="zh-CN" altLang="en-US" sz="1500" b="1" dirty="0">
              <a:solidFill>
                <a:schemeClr val="accent2"/>
              </a:solidFill>
            </a:endParaRPr>
          </a:p>
        </p:txBody>
      </p:sp>
      <p:sp>
        <p:nvSpPr>
          <p:cNvPr id="62472" name="Text Box 8"/>
          <p:cNvSpPr txBox="1"/>
          <p:nvPr/>
        </p:nvSpPr>
        <p:spPr>
          <a:xfrm>
            <a:off x="5329238" y="2251075"/>
            <a:ext cx="2514600" cy="554038"/>
          </a:xfrm>
          <a:prstGeom prst="rect">
            <a:avLst/>
          </a:prstGeom>
          <a:noFill/>
          <a:ln w="9525">
            <a:noFill/>
          </a:ln>
        </p:spPr>
        <p:txBody>
          <a:bodyPr>
            <a:spAutoFit/>
          </a:bodyPr>
          <a:p>
            <a:pPr>
              <a:spcBef>
                <a:spcPct val="50000"/>
              </a:spcBef>
            </a:pPr>
            <a:r>
              <a:rPr lang="zh-CN" altLang="en-US" sz="3000" b="1" dirty="0">
                <a:solidFill>
                  <a:srgbClr val="9900CC"/>
                </a:solidFill>
                <a:latin typeface="黑体" panose="02010609060101010101" charset="-122"/>
                <a:ea typeface="黑体" panose="02010609060101010101" charset="-122"/>
              </a:rPr>
              <a:t>亲密友党</a:t>
            </a:r>
            <a:endParaRPr lang="zh-CN" altLang="en-US" sz="3000" b="1" dirty="0">
              <a:solidFill>
                <a:srgbClr val="9900CC"/>
              </a:solidFill>
              <a:latin typeface="黑体" panose="02010609060101010101" charset="-122"/>
              <a:ea typeface="黑体" panose="02010609060101010101" charset="-122"/>
            </a:endParaRPr>
          </a:p>
        </p:txBody>
      </p:sp>
      <p:sp>
        <p:nvSpPr>
          <p:cNvPr id="15364" name="Line 12"/>
          <p:cNvSpPr/>
          <p:nvPr/>
        </p:nvSpPr>
        <p:spPr>
          <a:xfrm>
            <a:off x="3524250" y="1928813"/>
            <a:ext cx="1858963" cy="719137"/>
          </a:xfrm>
          <a:prstGeom prst="line">
            <a:avLst/>
          </a:prstGeom>
          <a:ln w="47625" cap="flat" cmpd="sng">
            <a:solidFill>
              <a:srgbClr val="000000"/>
            </a:solidFill>
            <a:prstDash val="solid"/>
            <a:headEnd type="none" w="med" len="med"/>
            <a:tailEnd type="none" w="med" len="med"/>
          </a:ln>
        </p:spPr>
      </p:sp>
      <p:sp>
        <p:nvSpPr>
          <p:cNvPr id="15365" name="Line 13"/>
          <p:cNvSpPr/>
          <p:nvPr/>
        </p:nvSpPr>
        <p:spPr>
          <a:xfrm flipH="1">
            <a:off x="6858000" y="1928813"/>
            <a:ext cx="1858963" cy="719137"/>
          </a:xfrm>
          <a:prstGeom prst="line">
            <a:avLst/>
          </a:prstGeom>
          <a:ln w="44450" cap="flat" cmpd="sng">
            <a:solidFill>
              <a:srgbClr val="000000"/>
            </a:solidFill>
            <a:prstDash val="solid"/>
            <a:headEnd type="none" w="med" len="med"/>
            <a:tailEnd type="none" w="med" len="med"/>
          </a:ln>
        </p:spPr>
      </p:sp>
      <p:sp>
        <p:nvSpPr>
          <p:cNvPr id="62489" name="Text Box 25"/>
          <p:cNvSpPr txBox="1"/>
          <p:nvPr/>
        </p:nvSpPr>
        <p:spPr>
          <a:xfrm>
            <a:off x="1142966" y="1785927"/>
            <a:ext cx="2447925" cy="460375"/>
          </a:xfrm>
          <a:prstGeom prst="rect">
            <a:avLst/>
          </a:prstGeom>
          <a:noFill/>
          <a:ln w="38100" cap="flat" cmpd="sng">
            <a:noFill/>
            <a:prstDash val="solid"/>
            <a:miter/>
            <a:headEnd type="none" w="med" len="med"/>
            <a:tailEnd type="none" w="med" len="med"/>
          </a:ln>
        </p:spPr>
        <p:txBody>
          <a:bodyPr>
            <a:spAutoFit/>
          </a:bodyPr>
          <a:lstStyle/>
          <a:p>
            <a:pPr marR="0" defTabSz="914400">
              <a:buClrTx/>
              <a:buSzTx/>
              <a:buFontTx/>
              <a:defRPr/>
            </a:pPr>
            <a:r>
              <a:rPr kumimoji="0" lang="zh-CN" altLang="en-US" sz="2400" b="1" kern="1200" cap="none" spc="0" normalizeH="0" baseline="0" noProof="1">
                <a:ln>
                  <a:solidFill>
                    <a:srgbClr val="FF0000"/>
                  </a:solidFill>
                </a:ln>
                <a:solidFill>
                  <a:srgbClr val="000000"/>
                </a:solidFill>
                <a:latin typeface="Calibri" panose="020F0502020204030204" charset="0"/>
                <a:ea typeface="宋体" panose="02010600030101010101" pitchFamily="2" charset="-122"/>
                <a:cs typeface="+mn-cs"/>
              </a:rPr>
              <a:t>行使参政权</a:t>
            </a:r>
            <a:endParaRPr kumimoji="0" lang="zh-CN" altLang="en-US" sz="2400" b="1" kern="1200" cap="none" spc="0" normalizeH="0" baseline="0" noProof="1">
              <a:ln>
                <a:solidFill>
                  <a:srgbClr val="FF0000"/>
                </a:solidFill>
              </a:ln>
              <a:solidFill>
                <a:srgbClr val="000000"/>
              </a:solidFill>
              <a:latin typeface="Calibri" panose="020F0502020204030204" charset="0"/>
              <a:ea typeface="宋体" panose="02010600030101010101" pitchFamily="2" charset="-122"/>
              <a:cs typeface="+mn-cs"/>
            </a:endParaRPr>
          </a:p>
        </p:txBody>
      </p:sp>
      <p:sp>
        <p:nvSpPr>
          <p:cNvPr id="4" name="文本框 3"/>
          <p:cNvSpPr txBox="1"/>
          <p:nvPr/>
        </p:nvSpPr>
        <p:spPr>
          <a:xfrm>
            <a:off x="198755" y="583565"/>
            <a:ext cx="4536440" cy="9220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R="0" defTabSz="914400">
              <a:buClrTx/>
              <a:buSzTx/>
              <a:buFontTx/>
              <a:defRPr/>
            </a:pPr>
            <a:r>
              <a:rPr kumimoji="0" lang="zh-CN" altLang="en-US" sz="2700" b="1" kern="1200" cap="none" spc="0" normalizeH="0" baseline="0" noProof="1">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mn-cs"/>
              </a:rPr>
              <a:t>（四）共产党和各民主党派的关系 </a:t>
            </a:r>
            <a:endParaRPr kumimoji="0" lang="zh-CN" altLang="en-US" sz="2700" b="1" kern="1200" cap="none" spc="0" normalizeH="0" baseline="0" noProof="1">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mn-cs"/>
            </a:endParaRPr>
          </a:p>
        </p:txBody>
      </p:sp>
      <p:pic>
        <p:nvPicPr>
          <p:cNvPr id="29705" name="图片 2"/>
          <p:cNvPicPr>
            <a:picLocks noChangeAspect="1"/>
          </p:cNvPicPr>
          <p:nvPr/>
        </p:nvPicPr>
        <p:blipFill>
          <a:blip r:embed="rId1">
            <a:clrChange>
              <a:clrFrom>
                <a:srgbClr val="C8EBFF"/>
              </a:clrFrom>
              <a:clrTo>
                <a:srgbClr val="C8EBFF">
                  <a:alpha val="0"/>
                </a:srgbClr>
              </a:clrTo>
            </a:clrChange>
          </a:blip>
          <a:srcRect l="5658" t="28047" r="4527" b="31416"/>
          <a:stretch>
            <a:fillRect/>
          </a:stretch>
        </p:blipFill>
        <p:spPr>
          <a:xfrm>
            <a:off x="1809750" y="619125"/>
            <a:ext cx="8813800" cy="1622425"/>
          </a:xfrm>
          <a:prstGeom prst="rect">
            <a:avLst/>
          </a:prstGeom>
          <a:noFill/>
          <a:ln w="9525">
            <a:noFill/>
          </a:ln>
        </p:spPr>
      </p:pic>
      <p:sp>
        <p:nvSpPr>
          <p:cNvPr id="12" name="Rectangle 6"/>
          <p:cNvSpPr/>
          <p:nvPr/>
        </p:nvSpPr>
        <p:spPr>
          <a:xfrm>
            <a:off x="1143000" y="2647950"/>
            <a:ext cx="9582150" cy="1010920"/>
          </a:xfrm>
          <a:prstGeom prst="rect">
            <a:avLst/>
          </a:prstGeom>
          <a:solidFill>
            <a:srgbClr val="FF0000"/>
          </a:solidFill>
          <a:ln w="38100" cap="flat" cmpd="sng">
            <a:solidFill>
              <a:schemeClr val="tx1"/>
            </a:solidFill>
            <a:prstDash val="solid"/>
            <a:miter/>
            <a:headEnd type="none" w="med" len="med"/>
            <a:tailEnd type="none" w="med" len="med"/>
          </a:ln>
        </p:spPr>
        <p:txBody>
          <a:bodyPr wrap="none" lIns="90170" tIns="46990" rIns="90170" bIns="46990" anchor="ctr"/>
          <a:p>
            <a:pPr eaLnBrk="0" hangingPunct="0"/>
            <a:r>
              <a:rPr lang="zh-CN" altLang="en-US" sz="3200" b="1" dirty="0">
                <a:solidFill>
                  <a:schemeClr val="bg1"/>
                </a:solidFill>
                <a:latin typeface="微软雅黑" panose="020B0503020204020204" charset="-122"/>
                <a:ea typeface="微软雅黑" panose="020B0503020204020204" charset="-122"/>
              </a:rPr>
              <a:t>（五）、多党合作的基本方针</a:t>
            </a:r>
            <a:r>
              <a:rPr lang="en-US" altLang="zh-CN" sz="3200" b="1" dirty="0">
                <a:solidFill>
                  <a:schemeClr val="bg1"/>
                </a:solidFill>
                <a:latin typeface="微软雅黑" panose="020B0503020204020204" charset="-122"/>
                <a:ea typeface="微软雅黑" panose="020B0503020204020204" charset="-122"/>
              </a:rPr>
              <a:t>P69</a:t>
            </a:r>
            <a:r>
              <a:rPr lang="zh-CN" altLang="en-US" sz="3200" b="1" dirty="0">
                <a:solidFill>
                  <a:schemeClr val="bg1"/>
                </a:solidFill>
                <a:latin typeface="微软雅黑" panose="020B0503020204020204" charset="-122"/>
                <a:ea typeface="微软雅黑" panose="020B0503020204020204" charset="-122"/>
              </a:rPr>
              <a:t>：</a:t>
            </a:r>
            <a:endParaRPr lang="zh-CN" altLang="en-US" sz="3200" b="1" dirty="0">
              <a:solidFill>
                <a:schemeClr val="bg1"/>
              </a:solidFill>
              <a:latin typeface="微软雅黑" panose="020B0503020204020204" charset="-122"/>
              <a:ea typeface="微软雅黑" panose="020B0503020204020204" charset="-122"/>
            </a:endParaRPr>
          </a:p>
          <a:p>
            <a:pPr eaLnBrk="0" hangingPunct="0"/>
            <a:r>
              <a:rPr lang="zh-CN" altLang="en-US" sz="3200" b="1" dirty="0">
                <a:solidFill>
                  <a:schemeClr val="bg1"/>
                </a:solidFill>
                <a:latin typeface="微软雅黑" panose="020B0503020204020204" charset="-122"/>
                <a:ea typeface="微软雅黑" panose="020B0503020204020204" charset="-122"/>
              </a:rPr>
              <a:t>     </a:t>
            </a:r>
            <a:r>
              <a:rPr lang="zh-CN" altLang="en-US" sz="3200" b="1" dirty="0">
                <a:solidFill>
                  <a:srgbClr val="FFFF00"/>
                </a:solidFill>
                <a:latin typeface="微软雅黑" panose="020B0503020204020204" charset="-122"/>
                <a:ea typeface="微软雅黑" panose="020B0503020204020204" charset="-122"/>
              </a:rPr>
              <a:t>长期共存、互相监督、肝胆相照、荣辱与共</a:t>
            </a:r>
            <a:endParaRPr lang="zh-CN" altLang="en-US" sz="3200" b="1" dirty="0">
              <a:solidFill>
                <a:srgbClr val="FFFF00"/>
              </a:solidFill>
              <a:latin typeface="微软雅黑" panose="020B0503020204020204" charset="-122"/>
              <a:ea typeface="微软雅黑" panose="020B0503020204020204" charset="-122"/>
            </a:endParaRPr>
          </a:p>
        </p:txBody>
      </p:sp>
      <p:pic>
        <p:nvPicPr>
          <p:cNvPr id="29708" name="Picture 7" descr="eps12757"/>
          <p:cNvPicPr>
            <a:picLocks noChangeAspect="1"/>
          </p:cNvPicPr>
          <p:nvPr/>
        </p:nvPicPr>
        <p:blipFill>
          <a:blip r:embed="rId2">
            <a:lum bright="6000"/>
          </a:blip>
          <a:srcRect l="23228" t="7571" r="6764" b="69862"/>
          <a:stretch>
            <a:fillRect/>
          </a:stretch>
        </p:blipFill>
        <p:spPr>
          <a:xfrm>
            <a:off x="0" y="0"/>
            <a:ext cx="8467725" cy="609600"/>
          </a:xfrm>
          <a:prstGeom prst="rect">
            <a:avLst/>
          </a:prstGeom>
          <a:noFill/>
          <a:ln w="9525">
            <a:noFill/>
          </a:ln>
        </p:spPr>
      </p:pic>
      <p:sp>
        <p:nvSpPr>
          <p:cNvPr id="15" name="TextBox 9"/>
          <p:cNvSpPr txBox="1"/>
          <p:nvPr/>
        </p:nvSpPr>
        <p:spPr>
          <a:xfrm>
            <a:off x="328930" y="0"/>
            <a:ext cx="9617710" cy="583565"/>
          </a:xfrm>
          <a:prstGeom prst="rect">
            <a:avLst/>
          </a:prstGeom>
          <a:noFill/>
          <a:ln w="9525">
            <a:noFill/>
          </a:ln>
        </p:spPr>
        <p:txBody>
          <a:bodyPr wrap="square">
            <a:spAutoFit/>
          </a:bodyPr>
          <a:lstStyle/>
          <a:p>
            <a:pPr marR="0" defTabSz="914400" eaLnBrk="0" hangingPunct="0">
              <a:buClrTx/>
              <a:buSzTx/>
              <a:buFontTx/>
              <a:defRPr/>
            </a:pPr>
            <a:r>
              <a:rPr kumimoji="0" lang="zh-CN" altLang="en-US" sz="3200" b="1" kern="1200" cap="none" spc="0" normalizeH="0" baseline="0" noProof="1">
                <a:effectLst>
                  <a:outerShdw blurRad="38100" dist="38100" dir="2700000">
                    <a:srgbClr val="C0C0C0"/>
                  </a:outerShdw>
                </a:effectLst>
                <a:latin typeface="黑体" panose="02010609060101010101" charset="-122"/>
                <a:ea typeface="黑体" panose="02010609060101010101" charset="-122"/>
                <a:cs typeface="+mn-cs"/>
              </a:rPr>
              <a:t>（二）</a:t>
            </a:r>
            <a:r>
              <a:rPr kumimoji="0" lang="zh-CN" sz="3200" b="1" kern="1200" cap="none" spc="0" normalizeH="0" baseline="0" noProof="1">
                <a:effectLst>
                  <a:outerShdw blurRad="38100" dist="38100" dir="2700000">
                    <a:srgbClr val="C0C0C0"/>
                  </a:outerShdw>
                </a:effectLst>
                <a:latin typeface="黑体" panose="02010609060101010101" charset="-122"/>
                <a:ea typeface="黑体" panose="02010609060101010101" charset="-122"/>
                <a:cs typeface="+mn-cs"/>
              </a:rPr>
              <a:t>中国共产党领导的多党合作和政治协商制度</a:t>
            </a:r>
            <a:endParaRPr kumimoji="0" lang="zh-CN" sz="3200" b="1" kern="1200" cap="none" spc="0" normalizeH="0" baseline="0" noProof="1">
              <a:effectLst>
                <a:outerShdw blurRad="38100" dist="38100" dir="2700000">
                  <a:srgbClr val="C0C0C0"/>
                </a:outerShdw>
              </a:effectLst>
              <a:latin typeface="黑体" panose="02010609060101010101" charset="-122"/>
              <a:ea typeface="黑体" panose="02010609060101010101" charset="-122"/>
              <a:cs typeface="+mn-cs"/>
            </a:endParaRPr>
          </a:p>
        </p:txBody>
      </p:sp>
      <p:sp>
        <p:nvSpPr>
          <p:cNvPr id="2" name="TextBox 3"/>
          <p:cNvSpPr txBox="1"/>
          <p:nvPr/>
        </p:nvSpPr>
        <p:spPr>
          <a:xfrm>
            <a:off x="328930" y="4940300"/>
            <a:ext cx="11297920" cy="1630045"/>
          </a:xfrm>
          <a:prstGeom prst="rect">
            <a:avLst/>
          </a:prstGeom>
          <a:noFill/>
          <a:ln w="38100">
            <a:solidFill>
              <a:srgbClr val="FF0000"/>
            </a:solidFill>
          </a:ln>
        </p:spPr>
        <p:txBody>
          <a:bodyPr wrap="square" rtlCol="0">
            <a:spAutoFit/>
          </a:bodyPr>
          <a:p>
            <a:r>
              <a:rPr lang="en-US" altLang="zh-CN" sz="2800" b="1" dirty="0" smtClean="0">
                <a:latin typeface="楷体" panose="02010609060101010101" pitchFamily="49" charset="-122"/>
                <a:ea typeface="楷体" panose="02010609060101010101" pitchFamily="49" charset="-122"/>
              </a:rPr>
              <a:t>    </a:t>
            </a:r>
            <a:r>
              <a:rPr lang="zh-CN" altLang="en-US" sz="2400" b="1" dirty="0" smtClean="0">
                <a:solidFill>
                  <a:srgbClr val="3333FF"/>
                </a:solidFill>
                <a:latin typeface="微软雅黑" panose="020B0503020204020204" charset="-122"/>
                <a:ea typeface="微软雅黑" panose="020B0503020204020204" charset="-122"/>
              </a:rPr>
              <a:t>民主党派，是各自所联系的</a:t>
            </a:r>
            <a:r>
              <a:rPr lang="zh-CN" altLang="en-US" sz="2400" b="1" dirty="0" smtClean="0">
                <a:solidFill>
                  <a:srgbClr val="FF0000"/>
                </a:solidFill>
                <a:latin typeface="微软雅黑" panose="020B0503020204020204" charset="-122"/>
                <a:ea typeface="微软雅黑" panose="020B0503020204020204" charset="-122"/>
              </a:rPr>
              <a:t>一部分社会主义劳动者</a:t>
            </a:r>
            <a:r>
              <a:rPr lang="zh-CN" altLang="en-US" sz="2400" b="1" dirty="0" smtClean="0">
                <a:solidFill>
                  <a:srgbClr val="3333FF"/>
                </a:solidFill>
                <a:latin typeface="微软雅黑" panose="020B0503020204020204" charset="-122"/>
                <a:ea typeface="微软雅黑" panose="020B0503020204020204" charset="-122"/>
              </a:rPr>
              <a:t>、</a:t>
            </a:r>
            <a:r>
              <a:rPr lang="zh-CN" altLang="en-US" sz="2400" b="1" dirty="0" smtClean="0">
                <a:solidFill>
                  <a:srgbClr val="FF0000"/>
                </a:solidFill>
                <a:latin typeface="微软雅黑" panose="020B0503020204020204" charset="-122"/>
                <a:ea typeface="微软雅黑" panose="020B0503020204020204" charset="-122"/>
              </a:rPr>
              <a:t>社会主义事业建设者</a:t>
            </a:r>
            <a:r>
              <a:rPr lang="zh-CN" altLang="en-US" sz="2400" b="1" dirty="0" smtClean="0">
                <a:solidFill>
                  <a:srgbClr val="3333FF"/>
                </a:solidFill>
                <a:latin typeface="微软雅黑" panose="020B0503020204020204" charset="-122"/>
                <a:ea typeface="微软雅黑" panose="020B0503020204020204" charset="-122"/>
              </a:rPr>
              <a:t>和</a:t>
            </a:r>
            <a:r>
              <a:rPr lang="zh-CN" altLang="en-US" sz="2400" b="1" dirty="0" smtClean="0">
                <a:solidFill>
                  <a:srgbClr val="FF0000"/>
                </a:solidFill>
                <a:latin typeface="微软雅黑" panose="020B0503020204020204" charset="-122"/>
                <a:ea typeface="微软雅黑" panose="020B0503020204020204" charset="-122"/>
              </a:rPr>
              <a:t>拥护社会主义爱国者、拥护祖国统一和致力于哗民族伟大复兴的爱国者广泛爱国统一战线</a:t>
            </a:r>
            <a:r>
              <a:rPr lang="zh-CN" altLang="en-US" sz="2400" b="1" dirty="0" smtClean="0">
                <a:solidFill>
                  <a:srgbClr val="3333FF"/>
                </a:solidFill>
                <a:latin typeface="微软雅黑" panose="020B0503020204020204" charset="-122"/>
                <a:ea typeface="微软雅黑" panose="020B0503020204020204" charset="-122"/>
              </a:rPr>
              <a:t>的</a:t>
            </a:r>
            <a:r>
              <a:rPr lang="zh-CN" altLang="en-US" sz="2400" b="1" dirty="0" smtClean="0">
                <a:solidFill>
                  <a:srgbClr val="FF0000"/>
                </a:solidFill>
                <a:effectLst>
                  <a:glow rad="101600">
                    <a:srgbClr val="66FF66">
                      <a:alpha val="60000"/>
                    </a:srgbClr>
                  </a:glow>
                </a:effectLst>
                <a:latin typeface="楷体" panose="02010609060101010101" pitchFamily="49" charset="-122"/>
                <a:ea typeface="楷体" panose="02010609060101010101" pitchFamily="49" charset="-122"/>
              </a:rPr>
              <a:t>政治联盟</a:t>
            </a:r>
            <a:r>
              <a:rPr lang="zh-CN" altLang="en-US" sz="2400" b="1" dirty="0" smtClean="0">
                <a:solidFill>
                  <a:srgbClr val="3333FF"/>
                </a:solidFill>
                <a:latin typeface="微软雅黑" panose="020B0503020204020204" charset="-122"/>
                <a:ea typeface="微软雅黑" panose="020B0503020204020204" charset="-122"/>
              </a:rPr>
              <a:t>。</a:t>
            </a:r>
            <a:endParaRPr lang="en-US" altLang="zh-CN" sz="2400" b="1" dirty="0" smtClean="0">
              <a:solidFill>
                <a:srgbClr val="3333FF"/>
              </a:solidFill>
              <a:latin typeface="微软雅黑" panose="020B0503020204020204" charset="-122"/>
              <a:ea typeface="微软雅黑" panose="020B0503020204020204" charset="-122"/>
            </a:endParaRPr>
          </a:p>
          <a:p>
            <a:r>
              <a:rPr lang="en-US" altLang="zh-CN" sz="2400" b="1" dirty="0" smtClean="0">
                <a:latin typeface="楷体" panose="02010609060101010101" pitchFamily="49" charset="-122"/>
                <a:ea typeface="楷体" panose="02010609060101010101" pitchFamily="49" charset="-122"/>
              </a:rPr>
              <a:t>    </a:t>
            </a:r>
            <a:r>
              <a:rPr lang="zh-CN" altLang="en-US" sz="2400" b="1" dirty="0" smtClean="0">
                <a:solidFill>
                  <a:srgbClr val="3333FF"/>
                </a:solidFill>
                <a:latin typeface="微软雅黑" panose="020B0503020204020204" charset="-122"/>
                <a:ea typeface="微软雅黑" panose="020B0503020204020204" charset="-122"/>
              </a:rPr>
              <a:t>各民主党派是接受中国共产党领导的</a:t>
            </a:r>
            <a:r>
              <a:rPr lang="zh-CN" altLang="en-US" sz="2400" b="1" dirty="0" smtClean="0">
                <a:solidFill>
                  <a:srgbClr val="FF0000"/>
                </a:solidFill>
                <a:effectLst>
                  <a:glow rad="101600">
                    <a:srgbClr val="66FF66">
                      <a:alpha val="60000"/>
                    </a:srgbClr>
                  </a:glow>
                </a:effectLst>
                <a:latin typeface="楷体" panose="02010609060101010101" pitchFamily="49" charset="-122"/>
                <a:ea typeface="楷体" panose="02010609060101010101" pitchFamily="49" charset="-122"/>
              </a:rPr>
              <a:t>参政党、</a:t>
            </a:r>
            <a:r>
              <a:rPr lang="zh-CN" altLang="en-US" sz="2400" b="1" u="sng" dirty="0" smtClean="0">
                <a:solidFill>
                  <a:srgbClr val="FF0000"/>
                </a:solidFill>
                <a:effectLst>
                  <a:glow rad="101600">
                    <a:srgbClr val="66FF66">
                      <a:alpha val="60000"/>
                    </a:srgbClr>
                  </a:glow>
                </a:effectLst>
                <a:latin typeface="楷体" panose="02010609060101010101" pitchFamily="49" charset="-122"/>
                <a:ea typeface="楷体" panose="02010609060101010101" pitchFamily="49" charset="-122"/>
              </a:rPr>
              <a:t>合作党</a:t>
            </a:r>
            <a:r>
              <a:rPr lang="zh-CN" altLang="en-US" sz="2400" b="1" dirty="0" smtClean="0">
                <a:solidFill>
                  <a:srgbClr val="3333FF"/>
                </a:solidFill>
                <a:latin typeface="微软雅黑" panose="020B0503020204020204" charset="-122"/>
                <a:ea typeface="微软雅黑" panose="020B0503020204020204" charset="-122"/>
              </a:rPr>
              <a:t>，</a:t>
            </a:r>
            <a:r>
              <a:rPr lang="zh-CN" altLang="en-US" sz="2400" b="1" u="sng" dirty="0" smtClean="0">
                <a:solidFill>
                  <a:srgbClr val="FF0000"/>
                </a:solidFill>
                <a:latin typeface="微软雅黑" panose="020B0503020204020204" charset="-122"/>
                <a:ea typeface="微软雅黑" panose="020B0503020204020204" charset="-122"/>
              </a:rPr>
              <a:t>不是反对党、在野党 </a:t>
            </a:r>
            <a:r>
              <a:rPr lang="zh-CN" altLang="en-US" sz="2400" b="1" dirty="0" smtClean="0">
                <a:solidFill>
                  <a:srgbClr val="3333FF"/>
                </a:solidFill>
                <a:latin typeface="微软雅黑" panose="020B0503020204020204" charset="-122"/>
                <a:ea typeface="微软雅黑" panose="020B0503020204020204" charset="-122"/>
              </a:rPr>
              <a:t>。</a:t>
            </a:r>
            <a:endParaRPr lang="zh-CN" altLang="en-US" sz="2400" b="1" dirty="0">
              <a:solidFill>
                <a:srgbClr val="3333FF"/>
              </a:solidFill>
              <a:latin typeface="微软雅黑" panose="020B0503020204020204" charset="-122"/>
              <a:ea typeface="微软雅黑" panose="020B0503020204020204" charset="-122"/>
            </a:endParaRPr>
          </a:p>
        </p:txBody>
      </p:sp>
      <p:sp>
        <p:nvSpPr>
          <p:cNvPr id="3" name="TextBox 1"/>
          <p:cNvSpPr txBox="1"/>
          <p:nvPr/>
        </p:nvSpPr>
        <p:spPr>
          <a:xfrm>
            <a:off x="198727" y="4142091"/>
            <a:ext cx="5786478" cy="5835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r>
              <a:rPr lang="zh-CN" altLang="en-US" sz="3200" b="1" dirty="0" smtClean="0">
                <a:solidFill>
                  <a:srgbClr val="FF0000"/>
                </a:solidFill>
                <a:latin typeface="微软雅黑" panose="020B0503020204020204" charset="-122"/>
                <a:ea typeface="微软雅黑" panose="020B0503020204020204" charset="-122"/>
              </a:rPr>
              <a:t>民主党派的</a:t>
            </a:r>
            <a:r>
              <a:rPr lang="zh-CN" altLang="en-US" sz="32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性质、地位</a:t>
            </a:r>
            <a:r>
              <a:rPr lang="zh-CN" altLang="en-US" sz="3200" b="1" dirty="0" smtClean="0">
                <a:solidFill>
                  <a:srgbClr val="FF0000"/>
                </a:solidFill>
                <a:latin typeface="微软雅黑" panose="020B0503020204020204" charset="-122"/>
                <a:ea typeface="微软雅黑" panose="020B0503020204020204" charset="-122"/>
              </a:rPr>
              <a:t>：   </a:t>
            </a:r>
            <a:r>
              <a:rPr lang="en-US" altLang="zh-CN" sz="2400" b="1" dirty="0" smtClean="0">
                <a:latin typeface="微软雅黑" panose="020B0503020204020204" charset="-122"/>
                <a:ea typeface="微软雅黑" panose="020B0503020204020204" charset="-122"/>
              </a:rPr>
              <a:t>P69</a:t>
            </a:r>
            <a:endParaRPr lang="zh-CN" altLang="en-US" sz="2000" b="1" dirty="0">
              <a:latin typeface="微软雅黑" panose="020B0503020204020204" charset="-122"/>
              <a:ea typeface="微软雅黑" panose="020B050302020402020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89"/>
                                        </p:tgtEl>
                                        <p:attrNameLst>
                                          <p:attrName>style.visibility</p:attrName>
                                        </p:attrNameLst>
                                      </p:cBhvr>
                                      <p:to>
                                        <p:strVal val="visible"/>
                                      </p:to>
                                    </p:set>
                                    <p:anim calcmode="lin" valueType="num">
                                      <p:cBhvr>
                                        <p:cTn id="7" dur="500" fill="hold"/>
                                        <p:tgtEl>
                                          <p:spTgt spid="62489"/>
                                        </p:tgtEl>
                                        <p:attrNameLst>
                                          <p:attrName>ppt_x</p:attrName>
                                        </p:attrNameLst>
                                      </p:cBhvr>
                                      <p:tavLst>
                                        <p:tav tm="0">
                                          <p:val>
                                            <p:strVal val="#ppt_x"/>
                                          </p:val>
                                        </p:tav>
                                        <p:tav tm="100000">
                                          <p:val>
                                            <p:strVal val="#ppt_x"/>
                                          </p:val>
                                        </p:tav>
                                      </p:tavLst>
                                    </p:anim>
                                    <p:anim calcmode="lin" valueType="num">
                                      <p:cBhvr>
                                        <p:cTn id="8" dur="500" fill="hold"/>
                                        <p:tgtEl>
                                          <p:spTgt spid="624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15364"/>
                                        </p:tgtEl>
                                        <p:attrNameLst>
                                          <p:attrName>style.visibility</p:attrName>
                                        </p:attrNameLst>
                                      </p:cBhvr>
                                      <p:to>
                                        <p:strVal val="visible"/>
                                      </p:to>
                                    </p:set>
                                    <p:anim calcmode="lin" valueType="num">
                                      <p:cBhvr>
                                        <p:cTn id="13" dur="500"/>
                                        <p:tgtEl>
                                          <p:spTgt spid="15364"/>
                                        </p:tgtEl>
                                        <p:attrNameLst>
                                          <p:attrName>ppt_y</p:attrName>
                                        </p:attrNameLst>
                                      </p:cBhvr>
                                      <p:tavLst>
                                        <p:tav tm="0">
                                          <p:val>
                                            <p:strVal val="#ppt_y-#ppt_h*1.125000"/>
                                          </p:val>
                                        </p:tav>
                                        <p:tav tm="100000">
                                          <p:val>
                                            <p:strVal val="#ppt_y"/>
                                          </p:val>
                                        </p:tav>
                                      </p:tavLst>
                                    </p:anim>
                                    <p:animEffect transition="in" filter="wipe(down)">
                                      <p:cBhvr>
                                        <p:cTn id="14" dur="500"/>
                                        <p:tgtEl>
                                          <p:spTgt spid="15364"/>
                                        </p:tgtEl>
                                      </p:cBhvr>
                                    </p:animEffect>
                                  </p:childTnLst>
                                </p:cTn>
                              </p:par>
                              <p:par>
                                <p:cTn id="15" presetID="12" presetClass="entr" presetSubtype="1" fill="hold" nodeType="withEffect">
                                  <p:stCondLst>
                                    <p:cond delay="0"/>
                                  </p:stCondLst>
                                  <p:childTnLst>
                                    <p:set>
                                      <p:cBhvr>
                                        <p:cTn id="16" dur="1" fill="hold">
                                          <p:stCondLst>
                                            <p:cond delay="0"/>
                                          </p:stCondLst>
                                        </p:cTn>
                                        <p:tgtEl>
                                          <p:spTgt spid="15365"/>
                                        </p:tgtEl>
                                        <p:attrNameLst>
                                          <p:attrName>style.visibility</p:attrName>
                                        </p:attrNameLst>
                                      </p:cBhvr>
                                      <p:to>
                                        <p:strVal val="visible"/>
                                      </p:to>
                                    </p:set>
                                    <p:anim calcmode="lin" valueType="num">
                                      <p:cBhvr>
                                        <p:cTn id="17" dur="500"/>
                                        <p:tgtEl>
                                          <p:spTgt spid="15365"/>
                                        </p:tgtEl>
                                        <p:attrNameLst>
                                          <p:attrName>ppt_y</p:attrName>
                                        </p:attrNameLst>
                                      </p:cBhvr>
                                      <p:tavLst>
                                        <p:tav tm="0">
                                          <p:val>
                                            <p:strVal val="#ppt_y-#ppt_h*1.125000"/>
                                          </p:val>
                                        </p:tav>
                                        <p:tav tm="100000">
                                          <p:val>
                                            <p:strVal val="#ppt_y"/>
                                          </p:val>
                                        </p:tav>
                                      </p:tavLst>
                                    </p:anim>
                                    <p:animEffect transition="in" filter="wipe(down)">
                                      <p:cBhvr>
                                        <p:cTn id="18" dur="500"/>
                                        <p:tgtEl>
                                          <p:spTgt spid="1536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2472"/>
                                        </p:tgtEl>
                                        <p:attrNameLst>
                                          <p:attrName>style.visibility</p:attrName>
                                        </p:attrNameLst>
                                      </p:cBhvr>
                                      <p:to>
                                        <p:strVal val="visible"/>
                                      </p:to>
                                    </p:set>
                                    <p:animEffect transition="in" filter="blinds(horizontal)">
                                      <p:cBhvr>
                                        <p:cTn id="23" dur="500"/>
                                        <p:tgtEl>
                                          <p:spTgt spid="6247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strips(downLef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checkerboard(across)">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2" grpId="0" bldLvl="0" animBg="1"/>
      <p:bldP spid="4" grpId="0" bldLvl="0" animBg="1"/>
      <p:bldP spid="12" grpId="0" bldLvl="0" animBg="1"/>
      <p:bldP spid="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图片 1"/>
          <p:cNvPicPr>
            <a:picLocks noChangeAspect="1"/>
          </p:cNvPicPr>
          <p:nvPr/>
        </p:nvPicPr>
        <p:blipFill>
          <a:blip r:embed="rId1"/>
          <a:stretch>
            <a:fillRect/>
          </a:stretch>
        </p:blipFill>
        <p:spPr>
          <a:xfrm>
            <a:off x="255588" y="1363663"/>
            <a:ext cx="4883150" cy="5022850"/>
          </a:xfrm>
          <a:prstGeom prst="rect">
            <a:avLst/>
          </a:prstGeom>
          <a:noFill/>
          <a:ln w="9525">
            <a:noFill/>
          </a:ln>
        </p:spPr>
      </p:pic>
      <p:sp>
        <p:nvSpPr>
          <p:cNvPr id="33795" name="Rectangle 6"/>
          <p:cNvSpPr/>
          <p:nvPr/>
        </p:nvSpPr>
        <p:spPr>
          <a:xfrm>
            <a:off x="0" y="436563"/>
            <a:ext cx="9209088" cy="554037"/>
          </a:xfrm>
          <a:prstGeom prst="rect">
            <a:avLst/>
          </a:prstGeom>
          <a:solidFill>
            <a:srgbClr val="C00000"/>
          </a:solidFill>
          <a:ln w="38100" cap="flat" cmpd="sng">
            <a:solidFill>
              <a:schemeClr val="tx1"/>
            </a:solidFill>
            <a:prstDash val="solid"/>
            <a:miter/>
            <a:headEnd type="none" w="med" len="med"/>
            <a:tailEnd type="none" w="med" len="med"/>
          </a:ln>
        </p:spPr>
        <p:txBody>
          <a:bodyPr wrap="none" lIns="90170" tIns="46990" rIns="90170" bIns="46990" anchor="ctr"/>
          <a:p>
            <a:pPr eaLnBrk="0" hangingPunct="0"/>
            <a:r>
              <a:rPr lang="zh-CN" altLang="en-US" sz="3200" b="1" dirty="0">
                <a:solidFill>
                  <a:schemeClr val="bg1"/>
                </a:solidFill>
                <a:latin typeface="微软雅黑" panose="020B0503020204020204" charset="-122"/>
                <a:ea typeface="微软雅黑" panose="020B0503020204020204" charset="-122"/>
              </a:rPr>
              <a:t>六、多党合作的重要机构： 中国人民政治协商会议</a:t>
            </a:r>
            <a:endParaRPr lang="zh-CN" altLang="en-US" sz="3200" b="1" dirty="0">
              <a:solidFill>
                <a:schemeClr val="bg1"/>
              </a:solidFill>
              <a:latin typeface="微软雅黑" panose="020B0503020204020204" charset="-122"/>
              <a:ea typeface="微软雅黑" panose="020B0503020204020204" charset="-122"/>
            </a:endParaRPr>
          </a:p>
        </p:txBody>
      </p:sp>
      <p:sp>
        <p:nvSpPr>
          <p:cNvPr id="9" name="动作按钮: 影片 8">
            <a:hlinkClick r:id="rId2" action="ppaction://hlinkfile" highlightClick="1"/>
          </p:cNvPr>
          <p:cNvSpPr/>
          <p:nvPr/>
        </p:nvSpPr>
        <p:spPr>
          <a:xfrm>
            <a:off x="10714038" y="6145213"/>
            <a:ext cx="855663" cy="712788"/>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五边形 4"/>
          <p:cNvSpPr/>
          <p:nvPr/>
        </p:nvSpPr>
        <p:spPr>
          <a:xfrm>
            <a:off x="5629275" y="1366838"/>
            <a:ext cx="1490663" cy="484188"/>
          </a:xfrm>
          <a:prstGeom prst="homePlate">
            <a:avLst/>
          </a:prstGeom>
          <a:solidFill>
            <a:srgbClr val="FFFF00"/>
          </a:solidFill>
          <a:ln w="412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rPr>
              <a:t>①性质</a:t>
            </a:r>
            <a:endPar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endParaRPr>
          </a:p>
        </p:txBody>
      </p:sp>
      <p:sp>
        <p:nvSpPr>
          <p:cNvPr id="6" name="Text Box 12"/>
          <p:cNvSpPr txBox="1">
            <a:spLocks noChangeArrowheads="1"/>
          </p:cNvSpPr>
          <p:nvPr/>
        </p:nvSpPr>
        <p:spPr bwMode="auto">
          <a:xfrm>
            <a:off x="5646057" y="2049464"/>
            <a:ext cx="6081485" cy="1815882"/>
          </a:xfrm>
          <a:prstGeom prst="rect">
            <a:avLst/>
          </a:prstGeom>
          <a:noFill/>
          <a:ln w="25400">
            <a:solidFill>
              <a:srgbClr val="FF9900"/>
            </a:solidFill>
            <a:prstDash val="sysDot"/>
            <a:miter lim="800000"/>
          </a:ln>
        </p:spPr>
        <p:txBody>
          <a:bodyPr>
            <a:spAutoFit/>
          </a:bodyPr>
          <a:lstStyle/>
          <a:p>
            <a:pPr marR="0" defTabSz="914400">
              <a:spcBef>
                <a:spcPct val="50000"/>
              </a:spcBef>
              <a:buClrTx/>
              <a:buSzTx/>
              <a:buFontTx/>
              <a:defRPr/>
            </a:pPr>
            <a:r>
              <a:rPr kumimoji="0" lang="zh-CN" altLang="en-US" sz="2800" kern="1200" cap="none" spc="0" normalizeH="0" baseline="0" noProof="1">
                <a:solidFill>
                  <a:srgbClr val="000000"/>
                </a:solidFill>
                <a:latin typeface="黑体" panose="02010609060101010101" charset="-122"/>
                <a:ea typeface="黑体" panose="02010609060101010101" charset="-122"/>
                <a:cs typeface="+mn-cs"/>
              </a:rPr>
              <a:t>中国人民政治协商会议，简称</a:t>
            </a:r>
            <a:r>
              <a:rPr kumimoji="0" lang="zh-CN" altLang="en-US" sz="2800" kern="1200" cap="none" spc="0" normalizeH="0" baseline="0" noProof="1">
                <a:ln>
                  <a:solidFill>
                    <a:srgbClr val="FF0000"/>
                  </a:solidFill>
                </a:ln>
                <a:solidFill>
                  <a:srgbClr val="000000"/>
                </a:solidFill>
                <a:latin typeface="黑体" panose="02010609060101010101" charset="-122"/>
                <a:ea typeface="黑体" panose="02010609060101010101" charset="-122"/>
                <a:cs typeface="+mn-cs"/>
              </a:rPr>
              <a:t>人民政协</a:t>
            </a:r>
            <a:r>
              <a:rPr kumimoji="0" lang="zh-CN" altLang="en-US" sz="2800" kern="1200" cap="none" spc="0" normalizeH="0" baseline="0" noProof="1">
                <a:solidFill>
                  <a:srgbClr val="000000"/>
                </a:solidFill>
                <a:latin typeface="黑体" panose="02010609060101010101" charset="-122"/>
                <a:ea typeface="黑体" panose="02010609060101010101" charset="-122"/>
                <a:cs typeface="+mn-cs"/>
              </a:rPr>
              <a:t>，是中国共产党领导的多党合作和政治协商的</a:t>
            </a:r>
            <a:r>
              <a:rPr kumimoji="0" lang="zh-CN" altLang="en-US" sz="2800" kern="1200" cap="none" spc="0" normalizeH="0" baseline="0" noProof="1">
                <a:ln>
                  <a:solidFill>
                    <a:srgbClr val="FF0000"/>
                  </a:solidFill>
                </a:ln>
                <a:solidFill>
                  <a:srgbClr val="000000"/>
                </a:solidFill>
                <a:latin typeface="黑体" panose="02010609060101010101" charset="-122"/>
                <a:ea typeface="黑体" panose="02010609060101010101" charset="-122"/>
                <a:cs typeface="+mn-cs"/>
              </a:rPr>
              <a:t>重要机构</a:t>
            </a:r>
            <a:r>
              <a:rPr kumimoji="0" lang="zh-CN" altLang="en-US" sz="2800" kern="1200" cap="none" spc="0" normalizeH="0" baseline="0" noProof="1">
                <a:solidFill>
                  <a:srgbClr val="000000"/>
                </a:solidFill>
                <a:latin typeface="黑体" panose="02010609060101010101" charset="-122"/>
                <a:ea typeface="黑体" panose="02010609060101010101" charset="-122"/>
                <a:cs typeface="+mn-cs"/>
              </a:rPr>
              <a:t>，是中国人民</a:t>
            </a:r>
            <a:r>
              <a:rPr kumimoji="0" lang="zh-CN" altLang="en-US" sz="2800" kern="1200" cap="none" spc="0" normalizeH="0" baseline="0" noProof="1">
                <a:ln>
                  <a:solidFill>
                    <a:srgbClr val="FF0000"/>
                  </a:solidFill>
                </a:ln>
                <a:solidFill>
                  <a:srgbClr val="000000"/>
                </a:solidFill>
                <a:latin typeface="黑体" panose="02010609060101010101" charset="-122"/>
                <a:ea typeface="黑体" panose="02010609060101010101" charset="-122"/>
                <a:cs typeface="+mn-cs"/>
              </a:rPr>
              <a:t>爱国统一战线组织</a:t>
            </a:r>
            <a:r>
              <a:rPr kumimoji="0" lang="zh-CN" altLang="en-US" sz="2800" kern="1200" cap="none" spc="0" normalizeH="0" baseline="0" noProof="1">
                <a:solidFill>
                  <a:srgbClr val="000000"/>
                </a:solidFill>
                <a:latin typeface="黑体" panose="02010609060101010101" charset="-122"/>
                <a:ea typeface="黑体" panose="02010609060101010101" charset="-122"/>
                <a:cs typeface="+mn-cs"/>
              </a:rPr>
              <a:t>。</a:t>
            </a:r>
            <a:endParaRPr kumimoji="0" lang="zh-CN" altLang="en-US" sz="2700" b="1"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
        <p:nvSpPr>
          <p:cNvPr id="7" name="五边形 6"/>
          <p:cNvSpPr/>
          <p:nvPr/>
        </p:nvSpPr>
        <p:spPr>
          <a:xfrm>
            <a:off x="5164138" y="4445000"/>
            <a:ext cx="1492250" cy="485775"/>
          </a:xfrm>
          <a:prstGeom prst="homePlate">
            <a:avLst/>
          </a:prstGeom>
          <a:solidFill>
            <a:srgbClr val="FFFF00"/>
          </a:solidFill>
          <a:ln w="4127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rPr>
              <a:t>②主题</a:t>
            </a:r>
            <a:endPar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endParaRPr>
          </a:p>
        </p:txBody>
      </p:sp>
      <p:sp>
        <p:nvSpPr>
          <p:cNvPr id="8" name="五边形 7"/>
          <p:cNvSpPr/>
          <p:nvPr/>
        </p:nvSpPr>
        <p:spPr>
          <a:xfrm>
            <a:off x="5164138" y="5118100"/>
            <a:ext cx="1492250" cy="485775"/>
          </a:xfrm>
          <a:prstGeom prst="homePlate">
            <a:avLst/>
          </a:prstGeom>
          <a:solidFill>
            <a:srgbClr val="FFFF00"/>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rPr>
              <a:t>③职能</a:t>
            </a:r>
            <a:endPar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0" name="Text Box 12"/>
          <p:cNvSpPr txBox="1"/>
          <p:nvPr/>
        </p:nvSpPr>
        <p:spPr>
          <a:xfrm>
            <a:off x="6776719" y="4489012"/>
            <a:ext cx="3261360" cy="506730"/>
          </a:xfrm>
          <a:prstGeom prst="rect">
            <a:avLst/>
          </a:prstGeom>
          <a:noFill/>
          <a:ln w="25400" cap="flat" cmpd="sng">
            <a:solidFill>
              <a:srgbClr val="006666"/>
            </a:solidFill>
            <a:prstDash val="sysDot"/>
            <a:miter/>
            <a:headEnd type="none" w="med" len="med"/>
            <a:tailEnd type="none" w="med" len="med"/>
          </a:ln>
        </p:spPr>
        <p:txBody>
          <a:bodyPr>
            <a:spAutoFit/>
          </a:bodyPr>
          <a:lstStyle/>
          <a:p>
            <a:pPr marR="0" algn="ctr" defTabSz="914400">
              <a:spcBef>
                <a:spcPct val="50000"/>
              </a:spcBef>
              <a:buClrTx/>
              <a:buSzTx/>
              <a:buFontTx/>
              <a:defRPr/>
            </a:pPr>
            <a:r>
              <a:rPr kumimoji="0" lang="zh-CN" altLang="en-US" sz="2700" b="1" kern="1200" cap="none" spc="0" normalizeH="0" baseline="0" noProof="1">
                <a:ln>
                  <a:solidFill>
                    <a:srgbClr val="FF0000"/>
                  </a:solidFill>
                </a:ln>
                <a:solidFill>
                  <a:srgbClr val="000000"/>
                </a:solidFill>
                <a:latin typeface="Times New Roman" panose="02020603050405020304" pitchFamily="18" charset="0"/>
                <a:ea typeface="宋体" panose="02010600030101010101" pitchFamily="2" charset="-122"/>
                <a:cs typeface="+mn-cs"/>
              </a:rPr>
              <a:t>团结</a:t>
            </a:r>
            <a:r>
              <a:rPr kumimoji="0" lang="zh-CN" altLang="en-US" sz="2700" b="1" kern="1200" cap="none" spc="0" normalizeH="0" baseline="0" noProof="1">
                <a:solidFill>
                  <a:srgbClr val="000000"/>
                </a:solidFill>
                <a:latin typeface="Times New Roman" panose="02020603050405020304" pitchFamily="18" charset="0"/>
                <a:ea typeface="宋体" panose="02010600030101010101" pitchFamily="2" charset="-122"/>
                <a:cs typeface="+mn-cs"/>
              </a:rPr>
              <a:t>和</a:t>
            </a:r>
            <a:r>
              <a:rPr kumimoji="0" lang="zh-CN" altLang="en-US" sz="2700" b="1" kern="1200" cap="none" spc="0" normalizeH="0" baseline="0" noProof="1">
                <a:ln>
                  <a:solidFill>
                    <a:srgbClr val="FF0000"/>
                  </a:solidFill>
                </a:ln>
                <a:solidFill>
                  <a:srgbClr val="000000"/>
                </a:solidFill>
                <a:latin typeface="Times New Roman" panose="02020603050405020304" pitchFamily="18" charset="0"/>
                <a:ea typeface="宋体" panose="02010600030101010101" pitchFamily="2" charset="-122"/>
                <a:cs typeface="+mn-cs"/>
              </a:rPr>
              <a:t>民主</a:t>
            </a:r>
            <a:endParaRPr kumimoji="0" lang="zh-CN" altLang="en-US" sz="2700" b="1" kern="1200" cap="none" spc="0" normalizeH="0" baseline="0" noProof="1">
              <a:ln>
                <a:solidFill>
                  <a:srgbClr val="FF0000"/>
                </a:solidFill>
              </a:ln>
              <a:solidFill>
                <a:srgbClr val="000000"/>
              </a:solidFill>
              <a:latin typeface="Times New Roman" panose="02020603050405020304" pitchFamily="18" charset="0"/>
              <a:ea typeface="宋体" panose="02010600030101010101" pitchFamily="2" charset="-122"/>
              <a:cs typeface="+mn-cs"/>
            </a:endParaRPr>
          </a:p>
        </p:txBody>
      </p:sp>
      <p:sp>
        <p:nvSpPr>
          <p:cNvPr id="11" name="Text Box 13"/>
          <p:cNvSpPr txBox="1"/>
          <p:nvPr/>
        </p:nvSpPr>
        <p:spPr>
          <a:xfrm>
            <a:off x="6733178" y="5131969"/>
            <a:ext cx="5458822" cy="506730"/>
          </a:xfrm>
          <a:prstGeom prst="rect">
            <a:avLst/>
          </a:prstGeom>
          <a:noFill/>
          <a:ln w="28575" cap="flat" cmpd="sng">
            <a:solidFill>
              <a:srgbClr val="FF0000"/>
            </a:solidFill>
            <a:prstDash val="sysDot"/>
            <a:miter/>
            <a:headEnd type="none" w="med" len="med"/>
            <a:tailEnd type="none" w="med" len="med"/>
          </a:ln>
        </p:spPr>
        <p:txBody>
          <a:bodyPr>
            <a:spAutoFit/>
          </a:bodyPr>
          <a:lstStyle/>
          <a:p>
            <a:pPr marR="0" algn="ctr" defTabSz="914400">
              <a:spcBef>
                <a:spcPct val="50000"/>
              </a:spcBef>
              <a:buClrTx/>
              <a:buSzTx/>
              <a:buFontTx/>
              <a:defRPr/>
            </a:pPr>
            <a:r>
              <a:rPr kumimoji="0" lang="zh-CN" altLang="en-US" sz="2700" b="1" kern="1200" cap="none" spc="0" normalizeH="0" baseline="0" noProof="1">
                <a:ln>
                  <a:solidFill>
                    <a:srgbClr val="FF0000"/>
                  </a:solidFill>
                </a:ln>
                <a:solidFill>
                  <a:srgbClr val="000000"/>
                </a:solidFill>
                <a:latin typeface="Times New Roman" panose="02020603050405020304" pitchFamily="18" charset="0"/>
                <a:ea typeface="宋体" panose="02010600030101010101" pitchFamily="2" charset="-122"/>
                <a:cs typeface="+mn-cs"/>
              </a:rPr>
              <a:t>政治协商</a:t>
            </a:r>
            <a:r>
              <a:rPr kumimoji="0" lang="zh-CN" altLang="en-US" sz="2700" b="1" kern="1200" cap="none" spc="0" normalizeH="0" baseline="0" noProof="1">
                <a:solidFill>
                  <a:srgbClr val="000000"/>
                </a:solidFill>
                <a:latin typeface="Times New Roman" panose="02020603050405020304" pitchFamily="18" charset="0"/>
                <a:ea typeface="宋体" panose="02010600030101010101" pitchFamily="2" charset="-122"/>
                <a:cs typeface="+mn-cs"/>
              </a:rPr>
              <a:t>、</a:t>
            </a:r>
            <a:r>
              <a:rPr kumimoji="0" lang="zh-CN" altLang="en-US" sz="2700" b="1" kern="1200" cap="none" spc="0" normalizeH="0" baseline="0" noProof="1">
                <a:ln>
                  <a:solidFill>
                    <a:srgbClr val="FF0000"/>
                  </a:solidFill>
                </a:ln>
                <a:solidFill>
                  <a:srgbClr val="000000"/>
                </a:solidFill>
                <a:latin typeface="Times New Roman" panose="02020603050405020304" pitchFamily="18" charset="0"/>
                <a:ea typeface="宋体" panose="02010600030101010101" pitchFamily="2" charset="-122"/>
                <a:cs typeface="+mn-cs"/>
                <a:sym typeface="+mn-ea"/>
              </a:rPr>
              <a:t>民主监督</a:t>
            </a:r>
            <a:r>
              <a:rPr kumimoji="0" lang="zh-CN" altLang="en-US" sz="2700" b="1" kern="1200" cap="none" spc="0" normalizeH="0" baseline="0" noProof="1">
                <a:solidFill>
                  <a:srgbClr val="000000"/>
                </a:solidFill>
                <a:latin typeface="Times New Roman" panose="02020603050405020304" pitchFamily="18" charset="0"/>
                <a:ea typeface="宋体" panose="02010600030101010101" pitchFamily="2" charset="-122"/>
                <a:cs typeface="+mn-cs"/>
                <a:sym typeface="+mn-ea"/>
              </a:rPr>
              <a:t>、</a:t>
            </a:r>
            <a:r>
              <a:rPr kumimoji="0" lang="zh-CN" altLang="en-US" sz="2700" b="1" kern="1200" cap="none" spc="0" normalizeH="0" baseline="0" noProof="1">
                <a:ln>
                  <a:solidFill>
                    <a:srgbClr val="FF0000"/>
                  </a:solidFill>
                </a:ln>
                <a:solidFill>
                  <a:srgbClr val="000000"/>
                </a:solidFill>
                <a:latin typeface="Times New Roman" panose="02020603050405020304" pitchFamily="18" charset="0"/>
                <a:ea typeface="宋体" panose="02010600030101010101" pitchFamily="2" charset="-122"/>
                <a:cs typeface="+mn-cs"/>
                <a:sym typeface="+mn-ea"/>
              </a:rPr>
              <a:t>参政议政</a:t>
            </a:r>
            <a:endParaRPr kumimoji="0" lang="zh-CN" altLang="en-US" sz="2700" b="1" kern="1200" cap="none" spc="0" normalizeH="0" baseline="0" noProof="1">
              <a:ln>
                <a:solidFill>
                  <a:srgbClr val="FF0000"/>
                </a:solidFill>
              </a:ln>
              <a:solidFill>
                <a:srgbClr val="000000"/>
              </a:solidFill>
              <a:latin typeface="Times New Roman" panose="02020603050405020304" pitchFamily="18" charset="0"/>
              <a:ea typeface="宋体" panose="02010600030101010101" pitchFamily="2"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p:tgtEl>
                                          <p:spTgt spid="10"/>
                                        </p:tgtEl>
                                        <p:attrNameLst>
                                          <p:attrName>ppt_x</p:attrName>
                                        </p:attrNameLst>
                                      </p:cBhvr>
                                      <p:tavLst>
                                        <p:tav tm="0">
                                          <p:val>
                                            <p:strVal val="#ppt_x-#ppt_w*1.125000"/>
                                          </p:val>
                                        </p:tav>
                                        <p:tav tm="100000">
                                          <p:val>
                                            <p:strVal val="#ppt_x"/>
                                          </p:val>
                                        </p:tav>
                                      </p:tavLst>
                                    </p:anim>
                                    <p:animEffect transition="in" filter="wipe(right)">
                                      <p:cBhvr>
                                        <p:cTn id="18" dur="500"/>
                                        <p:tgtEl>
                                          <p:spTgt spid="10"/>
                                        </p:tgtEl>
                                      </p:cBhvr>
                                    </p:animEffect>
                                  </p:childTnLst>
                                </p:cTn>
                              </p:par>
                              <p:par>
                                <p:cTn id="19" presetID="1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p:tgtEl>
                                          <p:spTgt spid="11"/>
                                        </p:tgtEl>
                                        <p:attrNameLst>
                                          <p:attrName>ppt_x</p:attrName>
                                        </p:attrNameLst>
                                      </p:cBhvr>
                                      <p:tavLst>
                                        <p:tav tm="0">
                                          <p:val>
                                            <p:strVal val="#ppt_x-#ppt_w*1.125000"/>
                                          </p:val>
                                        </p:tav>
                                        <p:tav tm="100000">
                                          <p:val>
                                            <p:strVal val="#ppt_x"/>
                                          </p:val>
                                        </p:tav>
                                      </p:tavLst>
                                    </p:anim>
                                    <p:animEffect transition="in" filter="wipe(righ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Rectangle 19"/>
          <p:cNvSpPr/>
          <p:nvPr/>
        </p:nvSpPr>
        <p:spPr>
          <a:xfrm flipH="1">
            <a:off x="1528763" y="4249738"/>
            <a:ext cx="9474200" cy="2047875"/>
          </a:xfrm>
          <a:prstGeom prst="rect">
            <a:avLst/>
          </a:prstGeom>
          <a:gradFill rotWithShape="1">
            <a:gsLst>
              <a:gs pos="0">
                <a:srgbClr val="ECF4E0">
                  <a:alpha val="0"/>
                </a:srgbClr>
              </a:gs>
              <a:gs pos="100000">
                <a:srgbClr val="93C052"/>
              </a:gs>
            </a:gsLst>
            <a:lin ang="0" scaled="1"/>
            <a:tileRect/>
          </a:gradFill>
          <a:ln w="9525">
            <a:noFill/>
          </a:ln>
        </p:spPr>
        <p:txBody>
          <a:bodyPr wrap="none" anchor="ctr"/>
          <a:p>
            <a:pPr algn="ctr" eaLnBrk="0" hangingPunct="0"/>
            <a:endParaRPr lang="ko-KR" altLang="en-US" dirty="0">
              <a:latin typeface="Arial" panose="020B0604020202020204" pitchFamily="34" charset="0"/>
            </a:endParaRPr>
          </a:p>
        </p:txBody>
      </p:sp>
      <p:pic>
        <p:nvPicPr>
          <p:cNvPr id="34819" name="图片 1" descr="timg"/>
          <p:cNvPicPr>
            <a:picLocks noChangeAspect="1"/>
          </p:cNvPicPr>
          <p:nvPr/>
        </p:nvPicPr>
        <p:blipFill>
          <a:blip r:embed="rId1">
            <a:clrChange>
              <a:clrFrom>
                <a:srgbClr val="FFFFFF"/>
              </a:clrFrom>
              <a:clrTo>
                <a:srgbClr val="FFFFFF">
                  <a:alpha val="0"/>
                </a:srgbClr>
              </a:clrTo>
            </a:clrChange>
          </a:blip>
          <a:srcRect l="3438" b="2461"/>
          <a:stretch>
            <a:fillRect/>
          </a:stretch>
        </p:blipFill>
        <p:spPr>
          <a:xfrm>
            <a:off x="9942513" y="0"/>
            <a:ext cx="2249487" cy="2014538"/>
          </a:xfrm>
          <a:prstGeom prst="rect">
            <a:avLst/>
          </a:prstGeom>
          <a:noFill/>
          <a:ln w="9525">
            <a:noFill/>
          </a:ln>
        </p:spPr>
      </p:pic>
      <p:sp>
        <p:nvSpPr>
          <p:cNvPr id="7" name="五边形 6"/>
          <p:cNvSpPr/>
          <p:nvPr/>
        </p:nvSpPr>
        <p:spPr>
          <a:xfrm>
            <a:off x="766763" y="3297238"/>
            <a:ext cx="1492250" cy="484188"/>
          </a:xfrm>
          <a:prstGeom prst="homePlate">
            <a:avLst/>
          </a:prstGeom>
          <a:noFill/>
          <a:ln w="412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rPr>
              <a:t>成员</a:t>
            </a:r>
            <a:endPar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endParaRPr>
          </a:p>
        </p:txBody>
      </p:sp>
      <p:sp>
        <p:nvSpPr>
          <p:cNvPr id="8" name="五边形 7"/>
          <p:cNvSpPr/>
          <p:nvPr/>
        </p:nvSpPr>
        <p:spPr>
          <a:xfrm>
            <a:off x="781050" y="1816100"/>
            <a:ext cx="1490663" cy="484188"/>
          </a:xfrm>
          <a:prstGeom prst="homePlate">
            <a:avLst/>
          </a:prstGeom>
          <a:solidFill>
            <a:srgbClr val="FFFF00"/>
          </a:solidFill>
          <a:ln w="412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rPr>
              <a:t>①性质</a:t>
            </a:r>
            <a:endPar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endParaRPr>
          </a:p>
        </p:txBody>
      </p:sp>
      <p:sp>
        <p:nvSpPr>
          <p:cNvPr id="83991" name="Text Box 23"/>
          <p:cNvSpPr txBox="1"/>
          <p:nvPr/>
        </p:nvSpPr>
        <p:spPr>
          <a:xfrm>
            <a:off x="2306638" y="3157538"/>
            <a:ext cx="8680450" cy="782638"/>
          </a:xfrm>
          <a:prstGeom prst="rect">
            <a:avLst/>
          </a:prstGeom>
          <a:noFill/>
          <a:ln w="25400" cap="flat" cmpd="sng">
            <a:solidFill>
              <a:srgbClr val="00B0F0"/>
            </a:solidFill>
            <a:prstDash val="sysDot"/>
            <a:miter/>
            <a:headEnd type="none" w="med" len="med"/>
            <a:tailEnd type="none" w="med" len="med"/>
          </a:ln>
        </p:spPr>
        <p:txBody>
          <a:bodyPr>
            <a:spAutoFit/>
          </a:bodyPr>
          <a:lstStyle/>
          <a:p>
            <a:pPr marR="0" defTabSz="914400">
              <a:buClrTx/>
              <a:buSzTx/>
              <a:buFontTx/>
              <a:defRPr/>
            </a:pPr>
            <a:r>
              <a:rPr kumimoji="0" lang="zh-CN" altLang="en-US" sz="2250" b="1" kern="1200" cap="none" spc="0" normalizeH="0" baseline="0" noProof="1">
                <a:solidFill>
                  <a:srgbClr val="000000"/>
                </a:solidFill>
                <a:latin typeface="Calibri" panose="020F0502020204030204" charset="0"/>
                <a:ea typeface="宋体" panose="02010600030101010101" pitchFamily="2" charset="-122"/>
                <a:cs typeface="+mn-cs"/>
              </a:rPr>
              <a:t>共产党、各民主党、无党派人士、各人民团体、少数民族人士、各界爱国人士、港澳台同胞等</a:t>
            </a:r>
            <a:endParaRPr kumimoji="0" lang="zh-CN" altLang="en-US" sz="2250" b="1" kern="1200" cap="none" spc="0" normalizeH="0" baseline="0" noProof="1">
              <a:solidFill>
                <a:srgbClr val="000000"/>
              </a:solidFill>
              <a:latin typeface="Calibri" panose="020F0502020204030204" charset="0"/>
              <a:ea typeface="宋体" panose="02010600030101010101" pitchFamily="2" charset="-122"/>
              <a:cs typeface="+mn-cs"/>
            </a:endParaRPr>
          </a:p>
        </p:txBody>
      </p:sp>
      <p:sp>
        <p:nvSpPr>
          <p:cNvPr id="83980" name="Text Box 12"/>
          <p:cNvSpPr txBox="1">
            <a:spLocks noChangeArrowheads="1"/>
          </p:cNvSpPr>
          <p:nvPr/>
        </p:nvSpPr>
        <p:spPr bwMode="auto">
          <a:xfrm>
            <a:off x="2394253" y="1425349"/>
            <a:ext cx="7417404" cy="1384995"/>
          </a:xfrm>
          <a:prstGeom prst="rect">
            <a:avLst/>
          </a:prstGeom>
          <a:noFill/>
          <a:ln w="25400">
            <a:solidFill>
              <a:srgbClr val="FF9900"/>
            </a:solidFill>
            <a:prstDash val="sysDot"/>
            <a:miter lim="800000"/>
          </a:ln>
        </p:spPr>
        <p:txBody>
          <a:bodyPr>
            <a:spAutoFit/>
          </a:bodyPr>
          <a:lstStyle/>
          <a:p>
            <a:pPr marR="0" defTabSz="914400">
              <a:spcBef>
                <a:spcPct val="50000"/>
              </a:spcBef>
              <a:buClrTx/>
              <a:buSzTx/>
              <a:buFontTx/>
              <a:defRPr/>
            </a:pPr>
            <a:r>
              <a:rPr kumimoji="0" lang="zh-CN" altLang="en-US" sz="2800" kern="1200" cap="none" spc="0" normalizeH="0" baseline="0" noProof="1">
                <a:solidFill>
                  <a:srgbClr val="000000"/>
                </a:solidFill>
                <a:latin typeface="黑体" panose="02010609060101010101" charset="-122"/>
                <a:ea typeface="黑体" panose="02010609060101010101" charset="-122"/>
                <a:cs typeface="+mn-cs"/>
              </a:rPr>
              <a:t>中国人民政治协商会议，简称</a:t>
            </a:r>
            <a:r>
              <a:rPr kumimoji="0" lang="zh-CN" altLang="en-US" sz="2800" kern="1200" cap="none" spc="0" normalizeH="0" baseline="0" noProof="1">
                <a:ln>
                  <a:solidFill>
                    <a:srgbClr val="FF0000"/>
                  </a:solidFill>
                </a:ln>
                <a:solidFill>
                  <a:srgbClr val="000000"/>
                </a:solidFill>
                <a:latin typeface="黑体" panose="02010609060101010101" charset="-122"/>
                <a:ea typeface="黑体" panose="02010609060101010101" charset="-122"/>
                <a:cs typeface="+mn-cs"/>
              </a:rPr>
              <a:t>人民政协</a:t>
            </a:r>
            <a:r>
              <a:rPr kumimoji="0" lang="zh-CN" altLang="en-US" sz="2800" kern="1200" cap="none" spc="0" normalizeH="0" baseline="0" noProof="1">
                <a:solidFill>
                  <a:srgbClr val="000000"/>
                </a:solidFill>
                <a:latin typeface="黑体" panose="02010609060101010101" charset="-122"/>
                <a:ea typeface="黑体" panose="02010609060101010101" charset="-122"/>
                <a:cs typeface="+mn-cs"/>
              </a:rPr>
              <a:t>，是中国共产党领导的多党合作和政治协商制度的</a:t>
            </a:r>
            <a:r>
              <a:rPr kumimoji="0" lang="zh-CN" altLang="en-US" sz="2800" kern="1200" cap="none" spc="0" normalizeH="0" baseline="0" noProof="1">
                <a:ln>
                  <a:solidFill>
                    <a:srgbClr val="FF0000"/>
                  </a:solidFill>
                </a:ln>
                <a:solidFill>
                  <a:srgbClr val="000000"/>
                </a:solidFill>
                <a:latin typeface="黑体" panose="02010609060101010101" charset="-122"/>
                <a:ea typeface="黑体" panose="02010609060101010101" charset="-122"/>
                <a:cs typeface="+mn-cs"/>
              </a:rPr>
              <a:t>重要机构</a:t>
            </a:r>
            <a:r>
              <a:rPr kumimoji="0" lang="zh-CN" altLang="en-US" sz="2800" kern="1200" cap="none" spc="0" normalizeH="0" baseline="0" noProof="1">
                <a:solidFill>
                  <a:srgbClr val="000000"/>
                </a:solidFill>
                <a:latin typeface="黑体" panose="02010609060101010101" charset="-122"/>
                <a:ea typeface="黑体" panose="02010609060101010101" charset="-122"/>
                <a:cs typeface="+mn-cs"/>
              </a:rPr>
              <a:t>，是中国人民</a:t>
            </a:r>
            <a:r>
              <a:rPr kumimoji="0" lang="zh-CN" altLang="en-US" sz="2800" kern="1200" cap="none" spc="0" normalizeH="0" baseline="0" noProof="1">
                <a:ln>
                  <a:solidFill>
                    <a:srgbClr val="FF0000"/>
                  </a:solidFill>
                </a:ln>
                <a:solidFill>
                  <a:srgbClr val="000000"/>
                </a:solidFill>
                <a:latin typeface="黑体" panose="02010609060101010101" charset="-122"/>
                <a:ea typeface="黑体" panose="02010609060101010101" charset="-122"/>
                <a:cs typeface="+mn-cs"/>
              </a:rPr>
              <a:t>爱国统一战线组织</a:t>
            </a:r>
            <a:r>
              <a:rPr kumimoji="0" lang="zh-CN" altLang="en-US" sz="2800" kern="1200" cap="none" spc="0" normalizeH="0" baseline="0" noProof="1">
                <a:solidFill>
                  <a:srgbClr val="000000"/>
                </a:solidFill>
                <a:latin typeface="黑体" panose="02010609060101010101" charset="-122"/>
                <a:ea typeface="黑体" panose="02010609060101010101" charset="-122"/>
                <a:cs typeface="+mn-cs"/>
              </a:rPr>
              <a:t>。</a:t>
            </a:r>
            <a:endParaRPr kumimoji="0" lang="zh-CN" altLang="en-US" sz="2700" b="1"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
        <p:nvSpPr>
          <p:cNvPr id="34824" name="Rectangle 6"/>
          <p:cNvSpPr/>
          <p:nvPr/>
        </p:nvSpPr>
        <p:spPr>
          <a:xfrm>
            <a:off x="420688" y="292100"/>
            <a:ext cx="9209087" cy="554038"/>
          </a:xfrm>
          <a:prstGeom prst="rect">
            <a:avLst/>
          </a:prstGeom>
          <a:solidFill>
            <a:srgbClr val="C00000"/>
          </a:solidFill>
          <a:ln w="38100" cap="flat" cmpd="sng">
            <a:solidFill>
              <a:schemeClr val="tx1"/>
            </a:solidFill>
            <a:prstDash val="solid"/>
            <a:miter/>
            <a:headEnd type="none" w="med" len="med"/>
            <a:tailEnd type="none" w="med" len="med"/>
          </a:ln>
        </p:spPr>
        <p:txBody>
          <a:bodyPr wrap="none" lIns="90170" tIns="46990" rIns="90170" bIns="46990" anchor="ctr"/>
          <a:p>
            <a:pPr eaLnBrk="0" hangingPunct="0"/>
            <a:r>
              <a:rPr lang="zh-CN" altLang="en-US" sz="3200" b="1" dirty="0">
                <a:solidFill>
                  <a:schemeClr val="bg1"/>
                </a:solidFill>
                <a:latin typeface="微软雅黑" panose="020B0503020204020204" charset="-122"/>
                <a:ea typeface="微软雅黑" panose="020B0503020204020204" charset="-122"/>
              </a:rPr>
              <a:t>六、多党合作的重要机构： 中国人民政治协商会议</a:t>
            </a:r>
            <a:endParaRPr lang="zh-CN" altLang="en-US" sz="3200" b="1" dirty="0">
              <a:solidFill>
                <a:schemeClr val="bg1"/>
              </a:solidFill>
              <a:latin typeface="微软雅黑" panose="020B0503020204020204" charset="-122"/>
              <a:ea typeface="微软雅黑" panose="020B0503020204020204" charset="-122"/>
            </a:endParaRPr>
          </a:p>
        </p:txBody>
      </p:sp>
      <p:pic>
        <p:nvPicPr>
          <p:cNvPr id="34825" name="图片 30733" descr="19300001212333133190519436564_950"/>
          <p:cNvPicPr>
            <a:picLocks noChangeAspect="1"/>
          </p:cNvPicPr>
          <p:nvPr/>
        </p:nvPicPr>
        <p:blipFill>
          <a:blip r:embed="rId2"/>
          <a:stretch>
            <a:fillRect/>
          </a:stretch>
        </p:blipFill>
        <p:spPr>
          <a:xfrm>
            <a:off x="0" y="4449763"/>
            <a:ext cx="1522413" cy="1733550"/>
          </a:xfrm>
          <a:prstGeom prst="rect">
            <a:avLst/>
          </a:prstGeom>
          <a:noFill/>
          <a:ln w="9525">
            <a:noFill/>
          </a:ln>
        </p:spPr>
      </p:pic>
      <p:sp>
        <p:nvSpPr>
          <p:cNvPr id="17" name="文本框 30746"/>
          <p:cNvSpPr txBox="1"/>
          <p:nvPr/>
        </p:nvSpPr>
        <p:spPr bwMode="auto">
          <a:xfrm>
            <a:off x="1703388" y="4351338"/>
            <a:ext cx="9907588" cy="1771650"/>
          </a:xfrm>
          <a:prstGeom prst="rect">
            <a:avLst/>
          </a:prstGeom>
          <a:noFill/>
          <a:ln w="9525">
            <a:noFill/>
          </a:ln>
        </p:spPr>
        <p:txBody>
          <a:bodyPr>
            <a:spAutoFit/>
          </a:bodyPr>
          <a:lstStyle/>
          <a:p>
            <a:pPr marR="0" defTabSz="914400" eaLnBrk="0" hangingPunct="0">
              <a:lnSpc>
                <a:spcPct val="130000"/>
              </a:lnSpc>
              <a:spcBef>
                <a:spcPct val="50000"/>
              </a:spcBef>
              <a:buClrTx/>
              <a:buSzTx/>
              <a:buFontTx/>
              <a:defRPr/>
            </a:pPr>
            <a:r>
              <a:rPr kumimoji="0" lang="zh-CN" altLang="en-US" sz="2800" b="1" u="sng" kern="1200" cap="none" spc="0" normalizeH="0" baseline="0" noProof="1">
                <a:solidFill>
                  <a:srgbClr val="FF0000"/>
                </a:solidFill>
                <a:effectLst>
                  <a:outerShdw blurRad="38100" dist="38100" dir="2700000">
                    <a:srgbClr val="C0C0C0"/>
                  </a:outerShdw>
                </a:effectLst>
                <a:latin typeface="黑体" panose="02010609060101010101" charset="-122"/>
                <a:ea typeface="黑体" panose="02010609060101010101" charset="-122"/>
                <a:cs typeface="+mn-cs"/>
              </a:rPr>
              <a:t>爱国统一战线的构成</a:t>
            </a:r>
            <a:r>
              <a:rPr kumimoji="0" lang="en-US" altLang="zh-CN" sz="2800" b="1" u="sng" kern="1200" cap="none" spc="0" normalizeH="0" baseline="0" noProof="1">
                <a:solidFill>
                  <a:srgbClr val="FF0000"/>
                </a:solidFill>
                <a:effectLst>
                  <a:outerShdw blurRad="38100" dist="38100" dir="2700000">
                    <a:srgbClr val="C0C0C0"/>
                  </a:outerShdw>
                </a:effectLst>
                <a:latin typeface="黑体" panose="02010609060101010101" charset="-122"/>
                <a:ea typeface="黑体" panose="02010609060101010101" charset="-122"/>
                <a:cs typeface="+mn-cs"/>
              </a:rPr>
              <a:t>P69</a:t>
            </a:r>
            <a:r>
              <a:rPr kumimoji="0" lang="zh-CN" altLang="en-US" sz="2800" b="1" u="sng" kern="1200" cap="none" spc="0" normalizeH="0" baseline="0" noProof="1">
                <a:effectLst>
                  <a:outerShdw blurRad="38100" dist="38100" dir="2700000">
                    <a:srgbClr val="C0C0C0"/>
                  </a:outerShdw>
                </a:effectLst>
                <a:latin typeface="黑体" panose="02010609060101010101" charset="-122"/>
                <a:ea typeface="黑体" panose="02010609060101010101" charset="-122"/>
                <a:cs typeface="+mn-cs"/>
              </a:rPr>
              <a:t>：</a:t>
            </a:r>
            <a:r>
              <a:rPr kumimoji="0" lang="zh-CN" altLang="en-US" sz="2800" b="1" kern="1200" cap="none" spc="0" normalizeH="0" baseline="0" noProof="1">
                <a:solidFill>
                  <a:srgbClr val="0000FF"/>
                </a:solidFill>
                <a:latin typeface="微软雅黑" panose="020B0503020204020204" charset="-122"/>
                <a:ea typeface="微软雅黑" panose="020B0503020204020204" charset="-122"/>
                <a:cs typeface="+mn-cs"/>
                <a:sym typeface="+mn-ea"/>
              </a:rPr>
              <a:t>包括全体</a:t>
            </a:r>
            <a:r>
              <a:rPr kumimoji="0" lang="zh-CN" altLang="en-US" sz="2800" b="1" kern="1200" cap="none" spc="0" normalizeH="0" baseline="0" noProof="1">
                <a:latin typeface="微软雅黑" panose="020B0503020204020204" charset="-122"/>
                <a:ea typeface="微软雅黑" panose="020B0503020204020204" charset="-122"/>
                <a:cs typeface="+mn-cs"/>
                <a:sym typeface="+mn-ea"/>
              </a:rPr>
              <a:t>社会主义劳动者、社会主义事业的建设者、拥护社会主义的爱国者和拥护祖国统一和致力于中华民族伟大复兴的爱国者的广泛的</a:t>
            </a:r>
            <a:r>
              <a:rPr kumimoji="0" lang="zh-CN" altLang="en-US" sz="2800" b="1" kern="1200" cap="none" spc="0" normalizeH="0" baseline="0" noProof="1">
                <a:solidFill>
                  <a:srgbClr val="7030A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sym typeface="+mn-ea"/>
              </a:rPr>
              <a:t>爱国统一战线</a:t>
            </a:r>
            <a:r>
              <a:rPr kumimoji="0" lang="zh-CN" altLang="en-US" sz="2800" b="1" kern="1200" cap="none" spc="0" normalizeH="0" baseline="0" noProof="1">
                <a:latin typeface="微软雅黑" panose="020B0503020204020204" charset="-122"/>
                <a:ea typeface="微软雅黑" panose="020B0503020204020204" charset="-122"/>
                <a:cs typeface="+mn-cs"/>
                <a:sym typeface="+mn-ea"/>
              </a:rPr>
              <a:t>。</a:t>
            </a:r>
            <a:endParaRPr kumimoji="0" lang="zh-CN" altLang="en-US" sz="2800" b="1" kern="1200" cap="none" spc="0" normalizeH="0" baseline="0" noProof="1">
              <a:latin typeface="微软雅黑" panose="020B0503020204020204" charset="-122"/>
              <a:ea typeface="微软雅黑" panose="020B0503020204020204" charset="-122"/>
              <a:cs typeface="+mn-cs"/>
            </a:endParaRPr>
          </a:p>
        </p:txBody>
      </p:sp>
      <p:sp>
        <p:nvSpPr>
          <p:cNvPr id="18" name="五边形 17"/>
          <p:cNvSpPr/>
          <p:nvPr/>
        </p:nvSpPr>
        <p:spPr>
          <a:xfrm>
            <a:off x="1774825" y="4364038"/>
            <a:ext cx="4437063" cy="541338"/>
          </a:xfrm>
          <a:prstGeom prst="homePlate">
            <a:avLst/>
          </a:prstGeom>
          <a:noFill/>
          <a:ln w="412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700" b="0" i="0" u="none" strike="noStrike" kern="1200" cap="none" spc="0" normalizeH="0" baseline="0" noProof="1">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0" name="下箭头 19"/>
          <p:cNvSpPr/>
          <p:nvPr/>
        </p:nvSpPr>
        <p:spPr>
          <a:xfrm>
            <a:off x="5616575" y="2786063"/>
            <a:ext cx="319088" cy="143827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3980"/>
                                        </p:tgtEl>
                                        <p:attrNameLst>
                                          <p:attrName>style.visibility</p:attrName>
                                        </p:attrNameLst>
                                      </p:cBhvr>
                                      <p:to>
                                        <p:strVal val="visible"/>
                                      </p:to>
                                    </p:set>
                                    <p:anim calcmode="lin" valueType="num">
                                      <p:cBhvr>
                                        <p:cTn id="7" dur="500"/>
                                        <p:tgtEl>
                                          <p:spTgt spid="83980"/>
                                        </p:tgtEl>
                                        <p:attrNameLst>
                                          <p:attrName>ppt_x</p:attrName>
                                        </p:attrNameLst>
                                      </p:cBhvr>
                                      <p:tavLst>
                                        <p:tav tm="0">
                                          <p:val>
                                            <p:strVal val="#ppt_x-#ppt_w*1.125000"/>
                                          </p:val>
                                        </p:tav>
                                        <p:tav tm="100000">
                                          <p:val>
                                            <p:strVal val="#ppt_x"/>
                                          </p:val>
                                        </p:tav>
                                      </p:tavLst>
                                    </p:anim>
                                    <p:animEffect transition="in" filter="wipe(right)">
                                      <p:cBhvr>
                                        <p:cTn id="8" dur="500"/>
                                        <p:tgtEl>
                                          <p:spTgt spid="83980"/>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3991"/>
                                        </p:tgtEl>
                                        <p:attrNameLst>
                                          <p:attrName>style.visibility</p:attrName>
                                        </p:attrNameLst>
                                      </p:cBhvr>
                                      <p:to>
                                        <p:strVal val="visible"/>
                                      </p:to>
                                    </p:set>
                                    <p:anim calcmode="lin" valueType="num">
                                      <p:cBhvr>
                                        <p:cTn id="21" dur="500"/>
                                        <p:tgtEl>
                                          <p:spTgt spid="83991"/>
                                        </p:tgtEl>
                                        <p:attrNameLst>
                                          <p:attrName>ppt_y</p:attrName>
                                        </p:attrNameLst>
                                      </p:cBhvr>
                                      <p:tavLst>
                                        <p:tav tm="0">
                                          <p:val>
                                            <p:strVal val="#ppt_y+#ppt_h*1.125000"/>
                                          </p:val>
                                        </p:tav>
                                        <p:tav tm="100000">
                                          <p:val>
                                            <p:strVal val="#ppt_y"/>
                                          </p:val>
                                        </p:tav>
                                      </p:tavLst>
                                    </p:anim>
                                    <p:animEffect transition="in" filter="wipe(up)">
                                      <p:cBhvr>
                                        <p:cTn id="22" dur="500"/>
                                        <p:tgtEl>
                                          <p:spTgt spid="8399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par>
                                <p:cTn id="37" presetID="3" presetClass="exit" presetSubtype="10" fill="hold" grpId="1" nodeType="withEffect">
                                  <p:stCondLst>
                                    <p:cond delay="0"/>
                                  </p:stCondLst>
                                  <p:childTnLst>
                                    <p:animEffect transition="out" filter="blinds(horizontal)">
                                      <p:cBhvr>
                                        <p:cTn id="38" dur="500"/>
                                        <p:tgtEl>
                                          <p:spTgt spid="83991"/>
                                        </p:tgtEl>
                                      </p:cBhvr>
                                    </p:animEffect>
                                    <p:set>
                                      <p:cBhvr>
                                        <p:cTn id="39" dur="1" fill="hold">
                                          <p:stCondLst>
                                            <p:cond delay="499"/>
                                          </p:stCondLst>
                                        </p:cTn>
                                        <p:tgtEl>
                                          <p:spTgt spid="83991"/>
                                        </p:tgtEl>
                                        <p:attrNameLst>
                                          <p:attrName>style.visibility</p:attrName>
                                        </p:attrNameLst>
                                      </p:cBhvr>
                                      <p:to>
                                        <p:strVal val="hidden"/>
                                      </p:to>
                                    </p:set>
                                  </p:childTnLst>
                                </p:cTn>
                              </p:par>
                              <p:par>
                                <p:cTn id="40" presetID="12" presetClass="entr" presetSubtype="1"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slide(fromTop)">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7" grpId="0" bldLvl="0" animBg="1"/>
      <p:bldP spid="8" grpId="0" bldLvl="0" animBg="1"/>
      <p:bldP spid="83991" grpId="0" bldLvl="0" animBg="1"/>
      <p:bldP spid="83991" grpId="1" bldLvl="0" animBg="1"/>
      <p:bldP spid="17" grpId="0"/>
      <p:bldP spid="18" grpId="0" bldLvl="0" animBg="1"/>
      <p:bldP spid="2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97" name="Rectangle 17"/>
          <p:cNvSpPr/>
          <p:nvPr/>
        </p:nvSpPr>
        <p:spPr>
          <a:xfrm>
            <a:off x="0" y="2366963"/>
            <a:ext cx="9623425" cy="585787"/>
          </a:xfrm>
          <a:prstGeom prst="rect">
            <a:avLst/>
          </a:prstGeom>
          <a:noFill/>
          <a:ln w="9525">
            <a:noFill/>
          </a:ln>
        </p:spPr>
        <p:txBody>
          <a:bodyPr wrap="none">
            <a:spAutoFit/>
          </a:bodyPr>
          <a:p>
            <a:pPr>
              <a:buFont typeface="Arial" panose="020B0604020202020204" pitchFamily="34" charset="0"/>
            </a:pPr>
            <a:r>
              <a:rPr lang="zh-CN" altLang="en-US" sz="3200" dirty="0">
                <a:latin typeface="微软雅黑" panose="020B0503020204020204" charset="-122"/>
                <a:ea typeface="微软雅黑" panose="020B0503020204020204" charset="-122"/>
              </a:rPr>
              <a:t>⑵有利于</a:t>
            </a:r>
            <a:r>
              <a:rPr lang="zh-CN" altLang="en-US" sz="3200" u="sng" dirty="0">
                <a:solidFill>
                  <a:srgbClr val="FF0000"/>
                </a:solidFill>
                <a:latin typeface="微软雅黑" panose="020B0503020204020204" charset="-122"/>
                <a:ea typeface="微软雅黑" panose="020B0503020204020204" charset="-122"/>
              </a:rPr>
              <a:t>反映民意</a:t>
            </a:r>
            <a:r>
              <a:rPr lang="zh-CN" altLang="en-US" sz="3200" dirty="0">
                <a:latin typeface="微软雅黑" panose="020B0503020204020204" charset="-122"/>
                <a:ea typeface="微软雅黑" panose="020B0503020204020204" charset="-122"/>
              </a:rPr>
              <a:t>，集中民智，促进科学民主决策；</a:t>
            </a:r>
            <a:endParaRPr lang="zh-CN" altLang="en-US" sz="3200" dirty="0">
              <a:latin typeface="微软雅黑" panose="020B0503020204020204" charset="-122"/>
              <a:ea typeface="微软雅黑" panose="020B0503020204020204" charset="-122"/>
            </a:endParaRPr>
          </a:p>
        </p:txBody>
      </p:sp>
      <p:sp>
        <p:nvSpPr>
          <p:cNvPr id="97301" name="Rectangle 21"/>
          <p:cNvSpPr/>
          <p:nvPr/>
        </p:nvSpPr>
        <p:spPr>
          <a:xfrm>
            <a:off x="0" y="3692525"/>
            <a:ext cx="9623425" cy="585788"/>
          </a:xfrm>
          <a:prstGeom prst="rect">
            <a:avLst/>
          </a:prstGeom>
          <a:noFill/>
          <a:ln w="9525">
            <a:noFill/>
          </a:ln>
        </p:spPr>
        <p:txBody>
          <a:bodyPr wrap="none">
            <a:spAutoFit/>
          </a:bodyPr>
          <a:p>
            <a:pPr>
              <a:buFont typeface="Wingdings" panose="05000000000000000000" pitchFamily="2" charset="2"/>
            </a:pPr>
            <a:r>
              <a:rPr lang="zh-CN" altLang="en-US" sz="3200" dirty="0">
                <a:latin typeface="微软雅黑" panose="020B0503020204020204" charset="-122"/>
                <a:ea typeface="微软雅黑" panose="020B0503020204020204" charset="-122"/>
              </a:rPr>
              <a:t>⑶有利于</a:t>
            </a:r>
            <a:r>
              <a:rPr lang="zh-CN" altLang="en-US" sz="3200" u="sng" dirty="0">
                <a:solidFill>
                  <a:srgbClr val="FF0000"/>
                </a:solidFill>
                <a:latin typeface="微软雅黑" panose="020B0503020204020204" charset="-122"/>
                <a:ea typeface="微软雅黑" panose="020B0503020204020204" charset="-122"/>
              </a:rPr>
              <a:t>协调关系</a:t>
            </a:r>
            <a:r>
              <a:rPr lang="zh-CN" altLang="en-US" sz="3200" dirty="0">
                <a:latin typeface="微软雅黑" panose="020B0503020204020204" charset="-122"/>
                <a:ea typeface="微软雅黑" panose="020B0503020204020204" charset="-122"/>
              </a:rPr>
              <a:t>，化解矛盾，维护社会稳定和谐；</a:t>
            </a:r>
            <a:endParaRPr lang="zh-CN" altLang="en-US" sz="3200" dirty="0">
              <a:latin typeface="微软雅黑" panose="020B0503020204020204" charset="-122"/>
              <a:ea typeface="微软雅黑" panose="020B0503020204020204" charset="-122"/>
            </a:endParaRPr>
          </a:p>
        </p:txBody>
      </p:sp>
      <p:sp>
        <p:nvSpPr>
          <p:cNvPr id="97303" name="Rectangle 23"/>
          <p:cNvSpPr/>
          <p:nvPr/>
        </p:nvSpPr>
        <p:spPr>
          <a:xfrm>
            <a:off x="0" y="4670425"/>
            <a:ext cx="12192000" cy="669925"/>
          </a:xfrm>
          <a:prstGeom prst="rect">
            <a:avLst/>
          </a:prstGeom>
          <a:noFill/>
          <a:ln w="9525">
            <a:noFill/>
          </a:ln>
        </p:spPr>
        <p:txBody>
          <a:bodyPr>
            <a:spAutoFit/>
          </a:bodyPr>
          <a:p>
            <a:pPr>
              <a:lnSpc>
                <a:spcPct val="130000"/>
              </a:lnSpc>
              <a:buFont typeface="Wingdings" panose="05000000000000000000" pitchFamily="2" charset="2"/>
            </a:pPr>
            <a:r>
              <a:rPr lang="zh-CN" altLang="en-US" sz="3200" dirty="0">
                <a:latin typeface="微软雅黑" panose="020B0503020204020204" charset="-122"/>
                <a:ea typeface="微软雅黑" panose="020B0503020204020204" charset="-122"/>
              </a:rPr>
              <a:t>⑷有利于</a:t>
            </a:r>
            <a:r>
              <a:rPr lang="zh-CN" altLang="en-US" sz="3200" u="sng" dirty="0">
                <a:solidFill>
                  <a:srgbClr val="FF0000"/>
                </a:solidFill>
                <a:latin typeface="微软雅黑" panose="020B0503020204020204" charset="-122"/>
                <a:ea typeface="微软雅黑" panose="020B0503020204020204" charset="-122"/>
              </a:rPr>
              <a:t>凝聚人心</a:t>
            </a:r>
            <a:r>
              <a:rPr lang="zh-CN" altLang="en-US" sz="3200" dirty="0">
                <a:latin typeface="微软雅黑" panose="020B0503020204020204" charset="-122"/>
                <a:ea typeface="微软雅黑" panose="020B0503020204020204" charset="-122"/>
              </a:rPr>
              <a:t>，反对分裂，推进祖国</a:t>
            </a:r>
            <a:r>
              <a:rPr lang="zh-CN" altLang="en-US" sz="3200" u="sng" dirty="0">
                <a:solidFill>
                  <a:srgbClr val="FF0000"/>
                </a:solidFill>
                <a:latin typeface="微软雅黑" panose="020B0503020204020204" charset="-122"/>
                <a:ea typeface="微软雅黑" panose="020B0503020204020204" charset="-122"/>
              </a:rPr>
              <a:t>和平统一</a:t>
            </a:r>
            <a:r>
              <a:rPr lang="zh-CN" altLang="en-US" sz="3200" dirty="0">
                <a:latin typeface="微软雅黑" panose="020B0503020204020204" charset="-122"/>
                <a:ea typeface="微软雅黑" panose="020B0503020204020204" charset="-122"/>
              </a:rPr>
              <a:t>大业。</a:t>
            </a:r>
            <a:endParaRPr lang="zh-CN" altLang="en-US" sz="3200" dirty="0">
              <a:latin typeface="微软雅黑" panose="020B0503020204020204" charset="-122"/>
              <a:ea typeface="微软雅黑" panose="020B0503020204020204" charset="-122"/>
            </a:endParaRPr>
          </a:p>
        </p:txBody>
      </p:sp>
      <p:sp>
        <p:nvSpPr>
          <p:cNvPr id="16391" name="Rectangle 25"/>
          <p:cNvSpPr/>
          <p:nvPr/>
        </p:nvSpPr>
        <p:spPr>
          <a:xfrm>
            <a:off x="527050" y="1403350"/>
            <a:ext cx="11136313" cy="641350"/>
          </a:xfrm>
          <a:prstGeom prst="rect">
            <a:avLst/>
          </a:prstGeom>
          <a:noFill/>
          <a:ln w="9525">
            <a:noFill/>
          </a:ln>
        </p:spPr>
        <p:txBody>
          <a:bodyPr>
            <a:spAutoFit/>
          </a:bodyPr>
          <a:p>
            <a:pPr>
              <a:buFont typeface="Arial" panose="020B0604020202020204" pitchFamily="34" charset="0"/>
            </a:pPr>
            <a:r>
              <a:rPr lang="zh-CN" altLang="en-US" sz="3600" dirty="0">
                <a:latin typeface="Times New Roman" panose="02020603050405020304" pitchFamily="18" charset="0"/>
                <a:ea typeface="微软雅黑" panose="020B0503020204020204" charset="-122"/>
              </a:rPr>
              <a:t>⑴是发扬</a:t>
            </a:r>
            <a:r>
              <a:rPr lang="zh-CN" altLang="en-US" sz="3600" u="sng" dirty="0">
                <a:solidFill>
                  <a:srgbClr val="FF0000"/>
                </a:solidFill>
                <a:latin typeface="Times New Roman" panose="02020603050405020304" pitchFamily="18" charset="0"/>
                <a:ea typeface="微软雅黑" panose="020B0503020204020204" charset="-122"/>
              </a:rPr>
              <a:t>社会主义民主</a:t>
            </a:r>
            <a:r>
              <a:rPr lang="zh-CN" altLang="en-US" sz="3600" dirty="0">
                <a:latin typeface="Times New Roman" panose="02020603050405020304" pitchFamily="18" charset="0"/>
                <a:ea typeface="微软雅黑" panose="020B0503020204020204" charset="-122"/>
              </a:rPr>
              <a:t>的重要形式</a:t>
            </a:r>
            <a:endParaRPr lang="zh-CN" altLang="en-US" sz="3600" dirty="0">
              <a:latin typeface="Times New Roman" panose="02020603050405020304" pitchFamily="18" charset="0"/>
              <a:ea typeface="微软雅黑" panose="020B0503020204020204" charset="-122"/>
            </a:endParaRPr>
          </a:p>
        </p:txBody>
      </p:sp>
      <p:sp>
        <p:nvSpPr>
          <p:cNvPr id="8" name="TextBox 7"/>
          <p:cNvSpPr txBox="1"/>
          <p:nvPr/>
        </p:nvSpPr>
        <p:spPr>
          <a:xfrm>
            <a:off x="0" y="261938"/>
            <a:ext cx="12192000" cy="64611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1"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七、坚持</a:t>
            </a:r>
            <a:r>
              <a:rPr kumimoji="0" lang="zh-CN" altLang="en-US" sz="36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中国共产党领导的多党合作和政治协商制度的意义</a:t>
            </a:r>
            <a:endParaRPr kumimoji="0" lang="zh-CN" altLang="en-US" sz="36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91">
                                            <p:txEl>
                                              <p:charRg st="0" end="16"/>
                                            </p:txEl>
                                          </p:spTgt>
                                        </p:tgtEl>
                                        <p:attrNameLst>
                                          <p:attrName>style.visibility</p:attrName>
                                        </p:attrNameLst>
                                      </p:cBhvr>
                                      <p:to>
                                        <p:strVal val="visible"/>
                                      </p:to>
                                    </p:set>
                                    <p:animEffect transition="in" filter="blinds(horizontal)">
                                      <p:cBhvr>
                                        <p:cTn id="7" dur="500"/>
                                        <p:tgtEl>
                                          <p:spTgt spid="16391">
                                            <p:txEl>
                                              <p:charRg st="0" end="16"/>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7297"/>
                                        </p:tgtEl>
                                        <p:attrNameLst>
                                          <p:attrName>style.visibility</p:attrName>
                                        </p:attrNameLst>
                                      </p:cBhvr>
                                      <p:to>
                                        <p:strVal val="visible"/>
                                      </p:to>
                                    </p:set>
                                    <p:animEffect transition="in" filter="blinds(horizontal)">
                                      <p:cBhvr>
                                        <p:cTn id="10" dur="500"/>
                                        <p:tgtEl>
                                          <p:spTgt spid="9729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7301"/>
                                        </p:tgtEl>
                                        <p:attrNameLst>
                                          <p:attrName>style.visibility</p:attrName>
                                        </p:attrNameLst>
                                      </p:cBhvr>
                                      <p:to>
                                        <p:strVal val="visible"/>
                                      </p:to>
                                    </p:set>
                                    <p:animEffect transition="in" filter="blinds(horizontal)">
                                      <p:cBhvr>
                                        <p:cTn id="13" dur="500"/>
                                        <p:tgtEl>
                                          <p:spTgt spid="9730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7303"/>
                                        </p:tgtEl>
                                        <p:attrNameLst>
                                          <p:attrName>style.visibility</p:attrName>
                                        </p:attrNameLst>
                                      </p:cBhvr>
                                      <p:to>
                                        <p:strVal val="visible"/>
                                      </p:to>
                                    </p:set>
                                    <p:animEffect transition="in" filter="blinds(horizontal)">
                                      <p:cBhvr>
                                        <p:cTn id="16" dur="500"/>
                                        <p:tgtEl>
                                          <p:spTgt spid="9730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97" grpId="0"/>
      <p:bldP spid="97301" grpId="0"/>
      <p:bldP spid="97303" grpId="0"/>
      <p:bldP spid="8"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10"/>
          <p:cNvSpPr>
            <a:spLocks noChangeArrowheads="1"/>
          </p:cNvSpPr>
          <p:nvPr/>
        </p:nvSpPr>
        <p:spPr bwMode="auto">
          <a:xfrm>
            <a:off x="1574165" y="2858770"/>
            <a:ext cx="8858250" cy="1383665"/>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kumimoji="0" lang="en-US"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P69 </a:t>
            </a: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八、地位：</a:t>
            </a:r>
            <a:endParaRPr kumimoji="0" lang="en-US"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kumimoji="0" lang="zh-CN" altLang="en-US" sz="2800" b="1" i="0" u="none" strike="noStrike" kern="1200" cap="none" spc="0" normalizeH="0" baseline="0" noProof="0" dirty="0">
                <a:ln>
                  <a:noFill/>
                </a:ln>
                <a:solidFill>
                  <a:srgbClr val="0000FF"/>
                </a:solidFill>
                <a:effectLst/>
                <a:uLnTx/>
                <a:uFillTx/>
                <a:latin typeface="微软雅黑" panose="020B0503020204020204" charset="-122"/>
                <a:ea typeface="微软雅黑" panose="020B0503020204020204" charset="-122"/>
                <a:cs typeface="+mn-cs"/>
              </a:rPr>
              <a:t>中国共产党领导的多党合作和政治协商制度是我国一项基本政治制度，这一制度将长期存在和发展。</a:t>
            </a:r>
            <a:endParaRPr kumimoji="0" lang="zh-CN" sz="2800" b="1" i="0" u="none" strike="noStrike" kern="1200" cap="none" spc="0" normalizeH="0" baseline="0" noProof="0" dirty="0">
              <a:ln>
                <a:noFill/>
              </a:ln>
              <a:solidFill>
                <a:srgbClr val="0000FF"/>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图片 10"/>
          <p:cNvPicPr>
            <a:picLocks noChangeAspect="1"/>
          </p:cNvPicPr>
          <p:nvPr/>
        </p:nvPicPr>
        <p:blipFill>
          <a:blip r:embed="rId1"/>
          <a:stretch>
            <a:fillRect/>
          </a:stretch>
        </p:blipFill>
        <p:spPr>
          <a:xfrm>
            <a:off x="0" y="450850"/>
            <a:ext cx="12192000" cy="6245225"/>
          </a:xfrm>
          <a:prstGeom prst="rect">
            <a:avLst/>
          </a:prstGeom>
          <a:noFill/>
          <a:ln w="9525">
            <a:noFill/>
          </a:ln>
        </p:spPr>
      </p:pic>
      <p:pic>
        <p:nvPicPr>
          <p:cNvPr id="16" name="图片 15"/>
          <p:cNvPicPr>
            <a:picLocks noChangeAspect="1"/>
          </p:cNvPicPr>
          <p:nvPr/>
        </p:nvPicPr>
        <p:blipFill>
          <a:blip r:embed="rId2"/>
          <a:stretch>
            <a:fillRect/>
          </a:stretch>
        </p:blipFill>
        <p:spPr>
          <a:xfrm>
            <a:off x="0" y="452438"/>
            <a:ext cx="2425700" cy="3692525"/>
          </a:xfrm>
          <a:prstGeom prst="rect">
            <a:avLst/>
          </a:prstGeom>
          <a:noFill/>
          <a:ln w="9525">
            <a:noFill/>
          </a:ln>
        </p:spPr>
      </p:pic>
      <p:sp>
        <p:nvSpPr>
          <p:cNvPr id="15" name="矩形 14"/>
          <p:cNvSpPr/>
          <p:nvPr/>
        </p:nvSpPr>
        <p:spPr>
          <a:xfrm>
            <a:off x="3962400" y="2090738"/>
            <a:ext cx="463550" cy="107950"/>
          </a:xfrm>
          <a:prstGeom prst="rect">
            <a:avLst/>
          </a:prstGeom>
          <a:noFill/>
          <a:ln w="9525">
            <a:noFill/>
          </a:ln>
        </p:spPr>
        <p:txBody>
          <a:bodyPr wrap="none" anchor="t">
            <a:spAutoFit/>
          </a:bodyPr>
          <a:p>
            <a:pPr eaLnBrk="0" hangingPunct="0"/>
            <a:r>
              <a:rPr lang="zh-CN" altLang="en-US" sz="100" dirty="0">
                <a:latin typeface="Calibri" panose="020F0502020204030204" charset="0"/>
                <a:ea typeface="宋体" panose="02010600030101010101" pitchFamily="2" charset="-122"/>
              </a:rPr>
              <a:t>BUILDING A HARMONIOUS FAMILY OF NATIONALITIES</a:t>
            </a:r>
            <a:endParaRPr lang="zh-CN" altLang="en-US" sz="100" dirty="0">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2425700" y="3709988"/>
            <a:ext cx="7192963" cy="3424237"/>
          </a:xfrm>
          <a:prstGeom prst="rect">
            <a:avLst/>
          </a:prstGeom>
          <a:noFill/>
          <a:ln w="9525">
            <a:noFill/>
          </a:ln>
        </p:spPr>
      </p:pic>
      <p:sp>
        <p:nvSpPr>
          <p:cNvPr id="17" name="文本框 16"/>
          <p:cNvSpPr txBox="1"/>
          <p:nvPr/>
        </p:nvSpPr>
        <p:spPr>
          <a:xfrm>
            <a:off x="3962400" y="1352550"/>
            <a:ext cx="6959600" cy="1117600"/>
          </a:xfrm>
          <a:prstGeom prst="rect">
            <a:avLst/>
          </a:prstGeom>
          <a:noFill/>
        </p:spPr>
        <p:txBody>
          <a:bodyPr wrap="none">
            <a:spAutoFit/>
          </a:bodyPr>
          <a:lstStyle/>
          <a:p>
            <a:pPr marR="0" defTabSz="914400" eaLnBrk="0" hangingPunct="0">
              <a:buClrTx/>
              <a:buSzTx/>
              <a:buFontTx/>
              <a:defRPr/>
            </a:pPr>
            <a:r>
              <a:rPr kumimoji="0" lang="zh-CN" altLang="en-US" sz="6665" b="1" kern="1200" cap="none" spc="0" normalizeH="0" baseline="0" noProof="1">
                <a:latin typeface="微软雅黑" panose="020B0503020204020204" charset="-122"/>
                <a:ea typeface="微软雅黑" panose="020B0503020204020204" charset="-122"/>
                <a:cs typeface="+mn-cs"/>
              </a:rPr>
              <a:t>民族区域自治制度</a:t>
            </a:r>
            <a:endParaRPr kumimoji="0" lang="zh-CN" altLang="en-US" sz="6665" b="1" kern="1200" cap="none" spc="0" normalizeH="0" baseline="0" noProof="1">
              <a:latin typeface="微软雅黑" panose="020B0503020204020204" charset="-122"/>
              <a:ea typeface="微软雅黑" panose="020B0503020204020204" charset="-122"/>
              <a:cs typeface="+mn-cs"/>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000000"/>
                                          </p:val>
                                        </p:tav>
                                        <p:tav tm="100000">
                                          <p:val>
                                            <p:strVal val="#ppt_w"/>
                                          </p:val>
                                        </p:tav>
                                      </p:tavLst>
                                    </p:anim>
                                    <p:anim calcmode="lin" valueType="num">
                                      <p:cBhvr>
                                        <p:cTn id="12" dur="500" fill="hold"/>
                                        <p:tgtEl>
                                          <p:spTgt spid="2"/>
                                        </p:tgtEl>
                                        <p:attrNameLst>
                                          <p:attrName>ppt_h</p:attrName>
                                        </p:attrNameLst>
                                      </p:cBhvr>
                                      <p:tavLst>
                                        <p:tav tm="0">
                                          <p:val>
                                            <p:fltVal val="0.00000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7" name="Picture 2"/>
          <p:cNvPicPr>
            <a:picLocks noChangeAspect="1"/>
          </p:cNvPicPr>
          <p:nvPr/>
        </p:nvPicPr>
        <p:blipFill>
          <a:blip r:embed="rId1"/>
          <a:stretch>
            <a:fillRect/>
          </a:stretch>
        </p:blipFill>
        <p:spPr>
          <a:xfrm>
            <a:off x="0" y="0"/>
            <a:ext cx="3048000" cy="1714500"/>
          </a:xfrm>
          <a:prstGeom prst="rect">
            <a:avLst/>
          </a:prstGeom>
          <a:noFill/>
          <a:ln w="9525">
            <a:noFill/>
          </a:ln>
        </p:spPr>
      </p:pic>
      <p:sp>
        <p:nvSpPr>
          <p:cNvPr id="3" name="TextBox 2"/>
          <p:cNvSpPr txBox="1"/>
          <p:nvPr/>
        </p:nvSpPr>
        <p:spPr>
          <a:xfrm>
            <a:off x="761963" y="1714487"/>
            <a:ext cx="10858576" cy="4892675"/>
          </a:xfrm>
          <a:prstGeom prst="rect">
            <a:avLst/>
          </a:prstGeom>
          <a:noFill/>
          <a:ln w="38100">
            <a:solidFill>
              <a:srgbClr val="FF0000"/>
            </a:solidFill>
          </a:ln>
          <a:effectLst>
            <a:glow rad="101600">
              <a:srgbClr val="00B0F0">
                <a:alpha val="60000"/>
              </a:srgbClr>
            </a:glow>
          </a:effectLst>
        </p:spPr>
        <p:txBody>
          <a:bodyPr wrap="square">
            <a:spAutoFit/>
          </a:bodyPr>
          <a:lstStyle/>
          <a:p>
            <a:pPr marR="0" defTabSz="914400">
              <a:buClrTx/>
              <a:buSzTx/>
              <a:buFontTx/>
              <a:defRPr/>
            </a:pPr>
            <a:r>
              <a:rPr kumimoji="0" lang="en-US" altLang="zh-CN" sz="2400" b="1" kern="1200" cap="none" spc="0" normalizeH="0" baseline="0" noProof="0" dirty="0">
                <a:solidFill>
                  <a:srgbClr val="0000CC"/>
                </a:solidFill>
                <a:latin typeface="微软雅黑" panose="020B0503020204020204" charset="-122"/>
                <a:ea typeface="微软雅黑" panose="020B0503020204020204" charset="-122"/>
                <a:cs typeface="+mn-cs"/>
              </a:rPr>
              <a:t>    A</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a:t>
            </a:r>
            <a:r>
              <a:rPr kumimoji="0" lang="en-US" altLang="zh-CN" sz="2400" b="1" u="sng" kern="1200" cap="none" spc="0" normalizeH="0" baseline="0" noProof="0" dirty="0">
                <a:latin typeface="华文楷体" panose="02010600040101010101" pitchFamily="2" charset="-122"/>
                <a:ea typeface="华文楷体" panose="02010600040101010101" pitchFamily="2" charset="-122"/>
                <a:cs typeface="+mn-cs"/>
              </a:rPr>
              <a:t>【</a:t>
            </a:r>
            <a:r>
              <a:rPr kumimoji="0" lang="zh-CN" altLang="en-US" sz="2400" b="1" u="sng" kern="1200" cap="none" spc="0" normalizeH="0" baseline="0" noProof="0" dirty="0">
                <a:latin typeface="华文楷体" panose="02010600040101010101" pitchFamily="2" charset="-122"/>
                <a:ea typeface="华文楷体" panose="02010600040101010101" pitchFamily="2" charset="-122"/>
                <a:cs typeface="+mn-cs"/>
              </a:rPr>
              <a:t>含义</a:t>
            </a:r>
            <a:r>
              <a:rPr kumimoji="0" lang="en-US" altLang="zh-CN" sz="2400" b="1" u="sng" kern="1200" cap="none" spc="0" normalizeH="0" baseline="0" noProof="0" dirty="0">
                <a:latin typeface="华文楷体" panose="02010600040101010101" pitchFamily="2" charset="-122"/>
                <a:ea typeface="华文楷体" panose="02010600040101010101" pitchFamily="2" charset="-122"/>
                <a:cs typeface="+mn-cs"/>
              </a:rPr>
              <a:t>】</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我国宪法规定，各</a:t>
            </a:r>
            <a:r>
              <a:rPr kumimoji="0" lang="zh-CN" altLang="en-US" sz="2800" b="1" kern="1200" cap="none" spc="0" normalizeH="0" baseline="0" noProof="0" dirty="0">
                <a:solidFill>
                  <a:srgbClr val="0000CC"/>
                </a:solidFill>
                <a:effectLst>
                  <a:glow rad="101600">
                    <a:srgbClr val="FFFF00">
                      <a:alpha val="60000"/>
                    </a:srgbClr>
                  </a:glow>
                </a:effectLst>
                <a:latin typeface="微软雅黑" panose="020B0503020204020204" charset="-122"/>
                <a:ea typeface="微软雅黑" panose="020B0503020204020204" charset="-122"/>
                <a:cs typeface="+mn-cs"/>
              </a:rPr>
              <a:t>少数民族</a:t>
            </a:r>
            <a:r>
              <a:rPr kumimoji="0" lang="zh-CN" altLang="en-US" sz="2800" b="1" kern="1200" cap="none" spc="0" normalizeH="0" baseline="0" noProof="0" dirty="0">
                <a:solidFill>
                  <a:srgbClr val="FF0000"/>
                </a:solidFill>
                <a:effectLst>
                  <a:glow rad="101600">
                    <a:srgbClr val="00FF00">
                      <a:alpha val="60000"/>
                    </a:srgbClr>
                  </a:glow>
                </a:effectLst>
                <a:latin typeface="微软雅黑" panose="020B0503020204020204" charset="-122"/>
                <a:ea typeface="微软雅黑" panose="020B0503020204020204" charset="-122"/>
                <a:cs typeface="+mn-cs"/>
              </a:rPr>
              <a:t>聚居的地区</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实行区域自治，设立</a:t>
            </a:r>
            <a:r>
              <a:rPr kumimoji="0" lang="zh-CN" altLang="en-US" sz="2400" b="1" kern="1200" cap="none" spc="0" normalizeH="0" baseline="0" noProof="0" dirty="0">
                <a:solidFill>
                  <a:srgbClr val="FF0000"/>
                </a:solidFill>
                <a:latin typeface="微软雅黑" panose="020B0503020204020204" charset="-122"/>
                <a:ea typeface="微软雅黑" panose="020B0503020204020204" charset="-122"/>
                <a:cs typeface="+mn-cs"/>
              </a:rPr>
              <a:t>自治机关</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，行使</a:t>
            </a:r>
            <a:r>
              <a:rPr kumimoji="0" lang="zh-CN" altLang="en-US" sz="2400" b="1" kern="1200" cap="none" spc="0" normalizeH="0" baseline="0" noProof="0" dirty="0">
                <a:solidFill>
                  <a:srgbClr val="FF0000"/>
                </a:solidFill>
                <a:latin typeface="微软雅黑" panose="020B0503020204020204" charset="-122"/>
                <a:ea typeface="微软雅黑" panose="020B0503020204020204" charset="-122"/>
                <a:cs typeface="+mn-cs"/>
              </a:rPr>
              <a:t>自治权</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a:t>
            </a:r>
            <a:r>
              <a:rPr kumimoji="0" lang="en-US" altLang="zh-CN" sz="2400" b="1" kern="1200" cap="none" spc="0" normalizeH="0" baseline="0" noProof="0" dirty="0">
                <a:solidFill>
                  <a:srgbClr val="0000CC"/>
                </a:solidFill>
                <a:latin typeface="微软雅黑" panose="020B0503020204020204" charset="-122"/>
                <a:ea typeface="微软雅黑" panose="020B0503020204020204" charset="-122"/>
                <a:cs typeface="+mn-cs"/>
              </a:rPr>
              <a:t>P72.1</a:t>
            </a:r>
            <a:r>
              <a:rPr lang="en-US" altLang="zh-CN" sz="2400" b="1" noProof="0" dirty="0">
                <a:solidFill>
                  <a:srgbClr val="0000CC"/>
                </a:solidFill>
                <a:latin typeface="微软雅黑" panose="020B0503020204020204" charset="-122"/>
                <a:ea typeface="微软雅黑" panose="020B0503020204020204" charset="-122"/>
                <a:sym typeface="+mn-ea"/>
              </a:rPr>
              <a:t> </a:t>
            </a:r>
            <a:endParaRPr lang="en-US" altLang="zh-CN" sz="2400" b="1" noProof="0" dirty="0">
              <a:solidFill>
                <a:srgbClr val="0000CC"/>
              </a:solidFill>
              <a:latin typeface="微软雅黑" panose="020B0503020204020204" charset="-122"/>
              <a:ea typeface="微软雅黑" panose="020B0503020204020204" charset="-122"/>
              <a:sym typeface="+mn-ea"/>
            </a:endParaRPr>
          </a:p>
          <a:p>
            <a:pPr marR="0" defTabSz="914400">
              <a:buClrTx/>
              <a:buSzTx/>
              <a:buFontTx/>
              <a:defRPr/>
            </a:pPr>
            <a:r>
              <a:rPr lang="zh-CN" altLang="en-US" sz="2400" b="1" noProof="0" dirty="0">
                <a:solidFill>
                  <a:srgbClr val="0000CC"/>
                </a:solidFill>
                <a:latin typeface="微软雅黑" panose="020B0503020204020204" charset="-122"/>
                <a:ea typeface="微软雅黑" panose="020B0503020204020204" charset="-122"/>
                <a:sym typeface="+mn-ea"/>
              </a:rPr>
              <a:t>地位：民族区域自治制度是我国一项基本政治制度。</a:t>
            </a:r>
            <a:endPar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endParaRPr>
          </a:p>
          <a:p>
            <a:pPr marR="0" defTabSz="914400">
              <a:buClrTx/>
              <a:buSzTx/>
              <a:buFontTx/>
              <a:defRPr/>
            </a:pPr>
            <a:r>
              <a:rPr kumimoji="0" lang="en-US" altLang="zh-CN" sz="2400" b="1" kern="1200" cap="none" spc="0" normalizeH="0" baseline="0" noProof="0" dirty="0">
                <a:solidFill>
                  <a:srgbClr val="0000CC"/>
                </a:solidFill>
                <a:latin typeface="微软雅黑" panose="020B0503020204020204" charset="-122"/>
                <a:ea typeface="微软雅黑" panose="020B0503020204020204" charset="-122"/>
                <a:cs typeface="+mn-cs"/>
              </a:rPr>
              <a:t> B</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a:t>
            </a:r>
            <a:r>
              <a:rPr kumimoji="0" lang="en-US" altLang="zh-CN" sz="2400" b="1" u="sng" kern="1200" cap="none" spc="0" normalizeH="0" baseline="0" noProof="0" dirty="0">
                <a:latin typeface="华文楷体" panose="02010600040101010101" pitchFamily="2" charset="-122"/>
                <a:ea typeface="华文楷体" panose="02010600040101010101" pitchFamily="2" charset="-122"/>
                <a:cs typeface="+mn-cs"/>
              </a:rPr>
              <a:t>【</a:t>
            </a:r>
            <a:r>
              <a:rPr kumimoji="0" lang="zh-CN" altLang="en-US" sz="2400" b="1" u="sng" kern="1200" cap="none" spc="0" normalizeH="0" baseline="0" noProof="0" dirty="0">
                <a:latin typeface="华文楷体" panose="02010600040101010101" pitchFamily="2" charset="-122"/>
                <a:ea typeface="华文楷体" panose="02010600040101010101" pitchFamily="2" charset="-122"/>
                <a:cs typeface="+mn-cs"/>
              </a:rPr>
              <a:t>自治地方的分级</a:t>
            </a:r>
            <a:r>
              <a:rPr kumimoji="0" lang="en-US" altLang="zh-CN" sz="2400" b="1" u="sng" kern="1200" cap="none" spc="0" normalizeH="0" baseline="0" noProof="0" dirty="0">
                <a:latin typeface="华文楷体" panose="02010600040101010101" pitchFamily="2" charset="-122"/>
                <a:ea typeface="华文楷体" panose="02010600040101010101" pitchFamily="2" charset="-122"/>
                <a:cs typeface="+mn-cs"/>
              </a:rPr>
              <a:t>】</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我国民族自治地方分为</a:t>
            </a:r>
            <a:r>
              <a:rPr kumimoji="0" lang="zh-CN" altLang="en-US" sz="2400" b="1" kern="1200" cap="none" spc="0" normalizeH="0" baseline="0" noProof="0" dirty="0">
                <a:solidFill>
                  <a:srgbClr val="FF0000"/>
                </a:solidFill>
                <a:latin typeface="微软雅黑" panose="020B0503020204020204" charset="-122"/>
                <a:ea typeface="微软雅黑" panose="020B0503020204020204" charset="-122"/>
                <a:cs typeface="+mn-cs"/>
              </a:rPr>
              <a:t>自治区、自治州、自治县</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三级。</a:t>
            </a:r>
            <a:r>
              <a:rPr kumimoji="0" lang="en-US" altLang="zh-CN" sz="2400" b="1" kern="1200" cap="none" spc="0" normalizeH="0" baseline="0" noProof="0" dirty="0">
                <a:solidFill>
                  <a:srgbClr val="0000CC"/>
                </a:solidFill>
                <a:latin typeface="微软雅黑" panose="020B0503020204020204" charset="-122"/>
                <a:ea typeface="微软雅黑" panose="020B0503020204020204" charset="-122"/>
                <a:cs typeface="+mn-cs"/>
              </a:rPr>
              <a:t>P72.2</a:t>
            </a:r>
            <a:endPar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endParaRPr>
          </a:p>
          <a:p>
            <a:pPr marR="0" defTabSz="914400">
              <a:buClrTx/>
              <a:buSzTx/>
              <a:buFontTx/>
              <a:defRPr/>
            </a:pPr>
            <a:r>
              <a:rPr kumimoji="0" lang="en-US" altLang="zh-CN" sz="2400" b="1" kern="1200" cap="none" spc="0" normalizeH="0" baseline="0" noProof="0" dirty="0">
                <a:solidFill>
                  <a:srgbClr val="0000CC"/>
                </a:solidFill>
                <a:latin typeface="微软雅黑" panose="020B0503020204020204" charset="-122"/>
                <a:ea typeface="微软雅黑" panose="020B0503020204020204" charset="-122"/>
                <a:cs typeface="+mn-cs"/>
              </a:rPr>
              <a:t>    C</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a:t>
            </a:r>
            <a:r>
              <a:rPr kumimoji="0" lang="en-US" altLang="zh-CN" sz="2400" b="1" u="sng" kern="1200" cap="none" spc="0" normalizeH="0" baseline="0" noProof="0" dirty="0">
                <a:latin typeface="华文楷体" panose="02010600040101010101" pitchFamily="2" charset="-122"/>
                <a:ea typeface="华文楷体" panose="02010600040101010101" pitchFamily="2" charset="-122"/>
                <a:cs typeface="+mn-cs"/>
              </a:rPr>
              <a:t>【</a:t>
            </a:r>
            <a:r>
              <a:rPr kumimoji="0" lang="zh-CN" altLang="en-US" sz="2400" b="1" u="sng" kern="1200" cap="none" spc="0" normalizeH="0" baseline="0" noProof="0" dirty="0">
                <a:latin typeface="华文楷体" panose="02010600040101010101" pitchFamily="2" charset="-122"/>
                <a:ea typeface="华文楷体" panose="02010600040101010101" pitchFamily="2" charset="-122"/>
                <a:cs typeface="+mn-cs"/>
              </a:rPr>
              <a:t>自治机关与自治权</a:t>
            </a:r>
            <a:r>
              <a:rPr kumimoji="0" lang="en-US" altLang="zh-CN" sz="2400" b="1" u="sng" kern="1200" cap="none" spc="0" normalizeH="0" baseline="0" noProof="0" dirty="0">
                <a:latin typeface="华文楷体" panose="02010600040101010101" pitchFamily="2" charset="-122"/>
                <a:ea typeface="华文楷体" panose="02010600040101010101" pitchFamily="2" charset="-122"/>
                <a:cs typeface="+mn-cs"/>
              </a:rPr>
              <a:t>】</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民族自治地方的</a:t>
            </a:r>
            <a:r>
              <a:rPr kumimoji="0" lang="zh-CN" altLang="en-US" sz="2400" b="1" kern="1200" cap="none" spc="0" normalizeH="0" baseline="0" noProof="0" dirty="0">
                <a:solidFill>
                  <a:srgbClr val="FF0000"/>
                </a:solidFill>
                <a:latin typeface="微软雅黑" panose="020B0503020204020204" charset="-122"/>
                <a:ea typeface="微软雅黑" panose="020B0503020204020204" charset="-122"/>
                <a:cs typeface="+mn-cs"/>
              </a:rPr>
              <a:t>人民代表大会和人民政府</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是</a:t>
            </a:r>
            <a:r>
              <a:rPr kumimoji="0" lang="zh-CN" altLang="en-US" sz="2800" b="1" kern="1200" cap="none" spc="0" normalizeH="0" baseline="0" noProof="0" dirty="0">
                <a:solidFill>
                  <a:srgbClr val="FF0000"/>
                </a:solidFill>
                <a:effectLst>
                  <a:glow rad="101600">
                    <a:srgbClr val="00FF00">
                      <a:alpha val="60000"/>
                    </a:srgbClr>
                  </a:glow>
                </a:effectLst>
                <a:latin typeface="微软雅黑" panose="020B0503020204020204" charset="-122"/>
                <a:ea typeface="微软雅黑" panose="020B0503020204020204" charset="-122"/>
                <a:cs typeface="+mn-cs"/>
              </a:rPr>
              <a:t>自治机关</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，在行使一般地方国家机关职权的同时，依法行使</a:t>
            </a:r>
            <a:r>
              <a:rPr kumimoji="0" lang="zh-CN" altLang="en-US" sz="2800" b="1" kern="1200" cap="none" spc="0" normalizeH="0" baseline="0" noProof="0" dirty="0">
                <a:solidFill>
                  <a:srgbClr val="FF0000"/>
                </a:solidFill>
                <a:effectLst>
                  <a:glow rad="101600">
                    <a:srgbClr val="00FF00">
                      <a:alpha val="60000"/>
                    </a:srgbClr>
                  </a:glow>
                </a:effectLst>
                <a:latin typeface="微软雅黑" panose="020B0503020204020204" charset="-122"/>
                <a:ea typeface="微软雅黑" panose="020B0503020204020204" charset="-122"/>
                <a:cs typeface="+mn-cs"/>
              </a:rPr>
              <a:t>自治权</a:t>
            </a:r>
            <a:r>
              <a:rPr kumimoji="0" lang="zh-CN" altLang="en-US" sz="2400" b="1" kern="1200" cap="none" spc="0" normalizeH="0" baseline="0" noProof="0" dirty="0">
                <a:solidFill>
                  <a:srgbClr val="FF0000"/>
                </a:solidFill>
                <a:latin typeface="微软雅黑" panose="020B0503020204020204" charset="-122"/>
                <a:ea typeface="微软雅黑" panose="020B0503020204020204" charset="-122"/>
                <a:cs typeface="+mn-cs"/>
              </a:rPr>
              <a:t>，即根据本地方、本民族政治、经济、社会、文化等方面的特点，自主管理本地方、本民族的内部事务</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a:t>
            </a:r>
            <a:r>
              <a:rPr kumimoji="0" lang="en-US" altLang="zh-CN" sz="2400" b="1" kern="1200" cap="none" spc="0" normalizeH="0" baseline="0" noProof="0" dirty="0">
                <a:solidFill>
                  <a:srgbClr val="0000CC"/>
                </a:solidFill>
                <a:latin typeface="微软雅黑" panose="020B0503020204020204" charset="-122"/>
                <a:ea typeface="微软雅黑" panose="020B0503020204020204" charset="-122"/>
                <a:cs typeface="+mn-cs"/>
              </a:rPr>
              <a:t>P72.2</a:t>
            </a:r>
            <a:endPar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endParaRPr>
          </a:p>
          <a:p>
            <a:pPr marR="0" defTabSz="914400">
              <a:buClrTx/>
              <a:buSzTx/>
              <a:buFontTx/>
              <a:defRPr/>
            </a:pPr>
            <a:r>
              <a:rPr kumimoji="0" lang="en-US" altLang="zh-CN" sz="2400" b="1" kern="1200" cap="none" spc="0" normalizeH="0" baseline="0" noProof="0" dirty="0">
                <a:solidFill>
                  <a:srgbClr val="0000CC"/>
                </a:solidFill>
                <a:latin typeface="微软雅黑" panose="020B0503020204020204" charset="-122"/>
                <a:ea typeface="微软雅黑" panose="020B0503020204020204" charset="-122"/>
                <a:cs typeface="+mn-cs"/>
              </a:rPr>
              <a:t>    D</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a:t>
            </a:r>
            <a:r>
              <a:rPr kumimoji="0" lang="en-US" altLang="zh-CN" sz="2400" b="1" u="sng" kern="1200" cap="none" spc="0" normalizeH="0" baseline="0" noProof="0" dirty="0">
                <a:latin typeface="楷体" panose="02010609060101010101" pitchFamily="49" charset="-122"/>
                <a:ea typeface="楷体" panose="02010609060101010101" pitchFamily="49" charset="-122"/>
                <a:cs typeface="+mn-cs"/>
              </a:rPr>
              <a:t>【</a:t>
            </a:r>
            <a:r>
              <a:rPr kumimoji="0" lang="zh-CN" altLang="en-US" sz="2400" b="1" u="sng" kern="1200" cap="none" spc="0" normalizeH="0" baseline="0" noProof="0" dirty="0">
                <a:latin typeface="楷体" panose="02010609060101010101" pitchFamily="49" charset="-122"/>
                <a:ea typeface="楷体" panose="02010609060101010101" pitchFamily="49" charset="-122"/>
                <a:cs typeface="+mn-cs"/>
              </a:rPr>
              <a:t>与中央的关系</a:t>
            </a:r>
            <a:r>
              <a:rPr kumimoji="0" lang="en-US" altLang="zh-CN" sz="2400" b="1" u="sng" kern="1200" cap="none" spc="0" normalizeH="0" baseline="0" noProof="0" dirty="0">
                <a:latin typeface="楷体" panose="02010609060101010101" pitchFamily="49" charset="-122"/>
                <a:ea typeface="楷体" panose="02010609060101010101" pitchFamily="49" charset="-122"/>
                <a:cs typeface="+mn-cs"/>
              </a:rPr>
              <a:t>】</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我国民族区域自治是</a:t>
            </a:r>
            <a:r>
              <a:rPr kumimoji="0" lang="zh-CN" altLang="en-US" sz="2800" b="1" kern="1200" cap="none" spc="0" normalizeH="0" baseline="0" noProof="0" dirty="0">
                <a:solidFill>
                  <a:srgbClr val="FF0000"/>
                </a:solidFill>
                <a:effectLst>
                  <a:glow rad="101600">
                    <a:srgbClr val="00FF00">
                      <a:alpha val="60000"/>
                    </a:srgbClr>
                  </a:glow>
                </a:effectLst>
                <a:latin typeface="微软雅黑" panose="020B0503020204020204" charset="-122"/>
                <a:ea typeface="微软雅黑" panose="020B0503020204020204" charset="-122"/>
                <a:cs typeface="+mn-cs"/>
              </a:rPr>
              <a:t>在国家统一领导下</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的自治，各民族自治地方是</a:t>
            </a:r>
            <a:r>
              <a:rPr kumimoji="0" lang="zh-CN" altLang="en-US" sz="2800" b="1" kern="1200" cap="none" spc="0" normalizeH="0" baseline="0" noProof="0" dirty="0">
                <a:solidFill>
                  <a:srgbClr val="FF0000"/>
                </a:solidFill>
                <a:effectLst>
                  <a:glow rad="101600">
                    <a:srgbClr val="00FF00">
                      <a:alpha val="60000"/>
                    </a:srgbClr>
                  </a:glow>
                </a:effectLst>
                <a:latin typeface="微软雅黑" panose="020B0503020204020204" charset="-122"/>
                <a:ea typeface="微软雅黑" panose="020B0503020204020204" charset="-122"/>
                <a:cs typeface="+mn-cs"/>
              </a:rPr>
              <a:t>国家不可分割的组成部分，</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民族自治机关</a:t>
            </a:r>
            <a:r>
              <a:rPr kumimoji="0" lang="zh-CN" altLang="en-US" sz="2800" b="1" kern="1200" cap="none" spc="0" normalizeH="0" baseline="0" noProof="0" dirty="0">
                <a:solidFill>
                  <a:srgbClr val="FF0000"/>
                </a:solidFill>
                <a:effectLst>
                  <a:glow rad="101600">
                    <a:srgbClr val="00FF00">
                      <a:alpha val="60000"/>
                    </a:srgbClr>
                  </a:glow>
                </a:effectLst>
                <a:latin typeface="微软雅黑" panose="020B0503020204020204" charset="-122"/>
                <a:ea typeface="微软雅黑" panose="020B0503020204020204" charset="-122"/>
                <a:cs typeface="+mn-cs"/>
              </a:rPr>
              <a:t>必须服从中央的领导</a:t>
            </a:r>
            <a:r>
              <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rPr>
              <a:t>。</a:t>
            </a:r>
            <a:r>
              <a:rPr kumimoji="0" lang="en-US" altLang="zh-CN" sz="2400" b="1" kern="1200" cap="none" spc="0" normalizeH="0" baseline="0" noProof="0" dirty="0">
                <a:solidFill>
                  <a:srgbClr val="0000CC"/>
                </a:solidFill>
                <a:latin typeface="微软雅黑" panose="020B0503020204020204" charset="-122"/>
                <a:ea typeface="微软雅黑" panose="020B0503020204020204" charset="-122"/>
                <a:cs typeface="+mn-cs"/>
              </a:rPr>
              <a:t>P72.3</a:t>
            </a:r>
            <a:endParaRPr kumimoji="0" lang="zh-CN" altLang="en-US" sz="2400" b="1" kern="1200" cap="none" spc="0" normalizeH="0" baseline="0" noProof="0" dirty="0">
              <a:solidFill>
                <a:srgbClr val="0000CC"/>
              </a:solidFill>
              <a:latin typeface="微软雅黑" panose="020B0503020204020204" charset="-122"/>
              <a:ea typeface="微软雅黑" panose="020B0503020204020204" charset="-122"/>
              <a:cs typeface="+mn-cs"/>
            </a:endParaRPr>
          </a:p>
        </p:txBody>
      </p:sp>
      <p:sp>
        <p:nvSpPr>
          <p:cNvPr id="4" name="TextBox 3"/>
          <p:cNvSpPr txBox="1"/>
          <p:nvPr/>
        </p:nvSpPr>
        <p:spPr>
          <a:xfrm>
            <a:off x="2381224" y="285728"/>
            <a:ext cx="8858312" cy="1260475"/>
          </a:xfrm>
          <a:prstGeom prst="rect">
            <a:avLst/>
          </a:prstGeom>
          <a:noFill/>
        </p:spPr>
        <p:txBody>
          <a:bodyPr>
            <a:spAutoFit/>
          </a:bodyPr>
          <a:lstStyle/>
          <a:p>
            <a:pPr marR="0" algn="ctr" defTabSz="914400">
              <a:buClrTx/>
              <a:buSzTx/>
              <a:buFontTx/>
              <a:defRPr/>
            </a:pPr>
            <a:r>
              <a:rPr kumimoji="0" lang="zh-CN" altLang="en-US" sz="3600" b="1" kern="1200" cap="none" spc="0" normalizeH="0" baseline="0" noProof="0" dirty="0">
                <a:solidFill>
                  <a:srgbClr val="FF0000"/>
                </a:solidFill>
                <a:latin typeface="微软雅黑" panose="020B0503020204020204" charset="-122"/>
                <a:ea typeface="微软雅黑" panose="020B0503020204020204" charset="-122"/>
                <a:cs typeface="+mn-cs"/>
              </a:rPr>
              <a:t>一、民族区域自治制度的</a:t>
            </a:r>
            <a:r>
              <a:rPr kumimoji="0" lang="zh-CN" altLang="en-US" sz="4400" b="1" kern="1200" cap="none" spc="0" normalizeH="0" baseline="0" noProof="0" dirty="0">
                <a:solidFill>
                  <a:srgbClr val="FF0000"/>
                </a:solidFill>
                <a:effectLst>
                  <a:glow rad="101600">
                    <a:srgbClr val="00FF00">
                      <a:alpha val="60000"/>
                    </a:srgbClr>
                  </a:glow>
                </a:effectLst>
                <a:latin typeface="微软雅黑" panose="020B0503020204020204" charset="-122"/>
                <a:ea typeface="微软雅黑" panose="020B0503020204020204" charset="-122"/>
                <a:cs typeface="+mn-cs"/>
              </a:rPr>
              <a:t>内容</a:t>
            </a:r>
            <a:endParaRPr kumimoji="0" lang="en-US" altLang="zh-CN" sz="4400" b="1" kern="1200" cap="none" spc="0" normalizeH="0" baseline="0" noProof="0" dirty="0">
              <a:solidFill>
                <a:srgbClr val="FF0000"/>
              </a:solidFill>
              <a:effectLst>
                <a:glow rad="101600">
                  <a:srgbClr val="00FF00">
                    <a:alpha val="60000"/>
                  </a:srgbClr>
                </a:glow>
              </a:effectLst>
              <a:latin typeface="微软雅黑" panose="020B0503020204020204" charset="-122"/>
              <a:ea typeface="微软雅黑" panose="020B0503020204020204" charset="-122"/>
              <a:cs typeface="+mn-cs"/>
            </a:endParaRPr>
          </a:p>
          <a:p>
            <a:pPr marR="0" algn="ctr" defTabSz="914400">
              <a:buClrTx/>
              <a:buSzTx/>
              <a:buFontTx/>
              <a:defRPr/>
            </a:pPr>
            <a:r>
              <a:rPr kumimoji="0" lang="en-US" altLang="zh-CN" sz="3200" b="1" kern="1200" cap="none" spc="0" normalizeH="0" baseline="0" noProof="0" dirty="0">
                <a:latin typeface="楷体" panose="02010609060101010101" pitchFamily="49" charset="-122"/>
                <a:ea typeface="楷体" panose="02010609060101010101" pitchFamily="49" charset="-122"/>
                <a:cs typeface="+mn-cs"/>
              </a:rPr>
              <a:t>P72 ABCD</a:t>
            </a:r>
            <a:endParaRPr kumimoji="0" lang="zh-CN" altLang="en-US" sz="3200" b="1" kern="1200" cap="none" spc="0" normalizeH="0" baseline="0" noProof="0" dirty="0">
              <a:latin typeface="楷体" panose="02010609060101010101" pitchFamily="49" charset="-122"/>
              <a:ea typeface="楷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linds(horizont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9314" name="Picture 2" descr="aa03"/>
          <p:cNvPicPr>
            <a:picLocks noChangeAspect="1"/>
          </p:cNvPicPr>
          <p:nvPr/>
        </p:nvPicPr>
        <p:blipFill>
          <a:blip r:embed="rId1"/>
          <a:stretch>
            <a:fillRect/>
          </a:stretch>
        </p:blipFill>
        <p:spPr>
          <a:xfrm>
            <a:off x="8096250" y="1177925"/>
            <a:ext cx="3482975" cy="4591050"/>
          </a:xfrm>
          <a:prstGeom prst="rect">
            <a:avLst/>
          </a:prstGeom>
          <a:noFill/>
          <a:ln w="9525">
            <a:noFill/>
          </a:ln>
        </p:spPr>
      </p:pic>
      <p:pic>
        <p:nvPicPr>
          <p:cNvPr id="269315" name="Picture 3" descr="aa01"/>
          <p:cNvPicPr>
            <a:picLocks noChangeAspect="1"/>
          </p:cNvPicPr>
          <p:nvPr/>
        </p:nvPicPr>
        <p:blipFill>
          <a:blip r:embed="rId2"/>
          <a:stretch>
            <a:fillRect/>
          </a:stretch>
        </p:blipFill>
        <p:spPr>
          <a:xfrm>
            <a:off x="3811588" y="2751138"/>
            <a:ext cx="3479800" cy="3017837"/>
          </a:xfrm>
          <a:prstGeom prst="rect">
            <a:avLst/>
          </a:prstGeom>
          <a:noFill/>
          <a:ln w="9525">
            <a:noFill/>
          </a:ln>
        </p:spPr>
      </p:pic>
      <p:pic>
        <p:nvPicPr>
          <p:cNvPr id="269316" name="Picture 4" descr="aa02"/>
          <p:cNvPicPr>
            <a:picLocks noChangeAspect="1"/>
          </p:cNvPicPr>
          <p:nvPr/>
        </p:nvPicPr>
        <p:blipFill>
          <a:blip r:embed="rId3"/>
          <a:stretch>
            <a:fillRect/>
          </a:stretch>
        </p:blipFill>
        <p:spPr>
          <a:xfrm>
            <a:off x="6492875" y="1917700"/>
            <a:ext cx="2382838" cy="3903663"/>
          </a:xfrm>
          <a:prstGeom prst="rect">
            <a:avLst/>
          </a:prstGeom>
          <a:noFill/>
          <a:ln w="9525">
            <a:noFill/>
          </a:ln>
        </p:spPr>
      </p:pic>
      <p:sp>
        <p:nvSpPr>
          <p:cNvPr id="269318" name="Rectangle 6"/>
          <p:cNvSpPr/>
          <p:nvPr/>
        </p:nvSpPr>
        <p:spPr>
          <a:xfrm>
            <a:off x="9358313" y="2613025"/>
            <a:ext cx="2220912" cy="2695575"/>
          </a:xfrm>
          <a:prstGeom prst="rect">
            <a:avLst/>
          </a:prstGeom>
          <a:noFill/>
          <a:ln w="9525">
            <a:noFill/>
          </a:ln>
        </p:spPr>
        <p:txBody>
          <a:bodyPr lIns="110951" tIns="55475" rIns="110951" bIns="55475" anchor="t">
            <a:spAutoFit/>
          </a:bodyPr>
          <a:p>
            <a:pPr eaLnBrk="0" hangingPunct="0"/>
            <a:r>
              <a:rPr lang="zh-CN" altLang="en-US" sz="2800" b="1" dirty="0">
                <a:solidFill>
                  <a:srgbClr val="0000FF"/>
                </a:solidFill>
                <a:latin typeface="黑体" panose="02010609060101010101" charset="-122"/>
                <a:ea typeface="黑体" panose="02010609060101010101" charset="-122"/>
              </a:rPr>
              <a:t>有利于把各族人民热爱祖国的感情与热爱自己民族的感情结合起来</a:t>
            </a:r>
            <a:endParaRPr lang="zh-CN" altLang="en-US" sz="2800" dirty="0">
              <a:solidFill>
                <a:srgbClr val="000000"/>
              </a:solidFill>
              <a:latin typeface="Arial" panose="020B0604020202020204" pitchFamily="34" charset="0"/>
              <a:ea typeface="宋体" panose="02010600030101010101" pitchFamily="2" charset="-122"/>
            </a:endParaRPr>
          </a:p>
        </p:txBody>
      </p:sp>
      <p:sp>
        <p:nvSpPr>
          <p:cNvPr id="269319" name="Rectangle 7"/>
          <p:cNvSpPr/>
          <p:nvPr/>
        </p:nvSpPr>
        <p:spPr>
          <a:xfrm>
            <a:off x="6669088" y="2911475"/>
            <a:ext cx="2068512" cy="2327275"/>
          </a:xfrm>
          <a:prstGeom prst="rect">
            <a:avLst/>
          </a:prstGeom>
          <a:noFill/>
          <a:ln w="9525">
            <a:noFill/>
          </a:ln>
        </p:spPr>
        <p:txBody>
          <a:bodyPr lIns="110951" tIns="55475" rIns="110951" bIns="55475" anchor="t">
            <a:spAutoFit/>
          </a:bodyPr>
          <a:p>
            <a:pPr eaLnBrk="0" hangingPunct="0"/>
            <a:r>
              <a:rPr lang="zh-CN" altLang="en-US" sz="2400" b="1" dirty="0">
                <a:solidFill>
                  <a:srgbClr val="0000FF"/>
                </a:solidFill>
                <a:latin typeface="黑体" panose="02010609060101010101" charset="-122"/>
                <a:ea typeface="黑体" panose="02010609060101010101" charset="-122"/>
              </a:rPr>
              <a:t>有利于把国家的法律、政策与民族自治地方的具体实际、特殊情况结合起来</a:t>
            </a:r>
            <a:endParaRPr lang="zh-CN" altLang="en-US" sz="2400" dirty="0">
              <a:solidFill>
                <a:srgbClr val="000000"/>
              </a:solidFill>
              <a:latin typeface="Arial" panose="020B0604020202020204" pitchFamily="34" charset="0"/>
              <a:ea typeface="宋体" panose="02010600030101010101" pitchFamily="2" charset="-122"/>
            </a:endParaRPr>
          </a:p>
        </p:txBody>
      </p:sp>
      <p:sp>
        <p:nvSpPr>
          <p:cNvPr id="269320" name="Rectangle 8"/>
          <p:cNvSpPr/>
          <p:nvPr/>
        </p:nvSpPr>
        <p:spPr>
          <a:xfrm>
            <a:off x="3900488" y="3495675"/>
            <a:ext cx="2135187" cy="1957388"/>
          </a:xfrm>
          <a:prstGeom prst="rect">
            <a:avLst/>
          </a:prstGeom>
          <a:noFill/>
          <a:ln w="9525">
            <a:noFill/>
          </a:ln>
        </p:spPr>
        <p:txBody>
          <a:bodyPr lIns="110951" tIns="55475" rIns="110951" bIns="55475" anchor="t">
            <a:spAutoFit/>
          </a:bodyPr>
          <a:p>
            <a:pPr eaLnBrk="0" hangingPunct="0"/>
            <a:r>
              <a:rPr lang="zh-CN" altLang="en-US" sz="2400" b="1" dirty="0">
                <a:solidFill>
                  <a:srgbClr val="0000FF"/>
                </a:solidFill>
                <a:latin typeface="黑体" panose="02010609060101010101" charset="-122"/>
                <a:ea typeface="黑体" panose="02010609060101010101" charset="-122"/>
              </a:rPr>
              <a:t>有利于把国家的集中、统一与各民族的自主、平等结合起来，</a:t>
            </a:r>
            <a:endParaRPr lang="zh-CN" altLang="en-US" sz="2400" dirty="0">
              <a:solidFill>
                <a:srgbClr val="000000"/>
              </a:solidFill>
              <a:latin typeface="Arial" panose="020B0604020202020204" pitchFamily="34" charset="0"/>
              <a:ea typeface="宋体" panose="02010600030101010101" pitchFamily="2" charset="-122"/>
            </a:endParaRPr>
          </a:p>
        </p:txBody>
      </p:sp>
      <p:sp>
        <p:nvSpPr>
          <p:cNvPr id="269321" name="Rectangle 9"/>
          <p:cNvSpPr/>
          <p:nvPr/>
        </p:nvSpPr>
        <p:spPr>
          <a:xfrm>
            <a:off x="4643438" y="2751138"/>
            <a:ext cx="673100" cy="601662"/>
          </a:xfrm>
          <a:prstGeom prst="rect">
            <a:avLst/>
          </a:prstGeom>
          <a:noFill/>
          <a:ln w="9525">
            <a:noFill/>
          </a:ln>
        </p:spPr>
        <p:txBody>
          <a:bodyPr wrap="none" lIns="110951" tIns="55475" rIns="110951" bIns="55475" anchor="t">
            <a:spAutoFit/>
          </a:bodyPr>
          <a:p>
            <a:pPr defTabSz="831850"/>
            <a:r>
              <a:rPr lang="en-US" altLang="zh-CN" sz="3200" dirty="0">
                <a:solidFill>
                  <a:srgbClr val="FFFFFF"/>
                </a:solidFill>
                <a:latin typeface="Arial" panose="020B0604020202020204" pitchFamily="34" charset="0"/>
                <a:ea typeface="宋体" panose="02010600030101010101" pitchFamily="2" charset="-122"/>
              </a:rPr>
              <a:t>01</a:t>
            </a:r>
            <a:endParaRPr lang="en-US" altLang="zh-CN" sz="3200" dirty="0">
              <a:solidFill>
                <a:srgbClr val="FFFFFF"/>
              </a:solidFill>
              <a:latin typeface="Arial" panose="020B0604020202020204" pitchFamily="34" charset="0"/>
              <a:ea typeface="宋体" panose="02010600030101010101" pitchFamily="2" charset="-122"/>
            </a:endParaRPr>
          </a:p>
        </p:txBody>
      </p:sp>
      <p:sp>
        <p:nvSpPr>
          <p:cNvPr id="269322" name="Rectangle 10"/>
          <p:cNvSpPr/>
          <p:nvPr/>
        </p:nvSpPr>
        <p:spPr>
          <a:xfrm>
            <a:off x="7324725" y="2009775"/>
            <a:ext cx="673100" cy="603250"/>
          </a:xfrm>
          <a:prstGeom prst="rect">
            <a:avLst/>
          </a:prstGeom>
          <a:noFill/>
          <a:ln w="9525">
            <a:noFill/>
          </a:ln>
        </p:spPr>
        <p:txBody>
          <a:bodyPr wrap="none" lIns="110951" tIns="55475" rIns="110951" bIns="55475" anchor="t">
            <a:spAutoFit/>
          </a:bodyPr>
          <a:p>
            <a:pPr defTabSz="831850"/>
            <a:r>
              <a:rPr lang="en-US" altLang="zh-CN" sz="3200" dirty="0">
                <a:solidFill>
                  <a:srgbClr val="FFFFFF"/>
                </a:solidFill>
                <a:latin typeface="Arial" panose="020B0604020202020204" pitchFamily="34" charset="0"/>
                <a:ea typeface="宋体" panose="02010600030101010101" pitchFamily="2" charset="-122"/>
              </a:rPr>
              <a:t>02</a:t>
            </a:r>
            <a:endParaRPr lang="en-US" altLang="zh-CN" sz="3200" dirty="0">
              <a:solidFill>
                <a:srgbClr val="FFFFFF"/>
              </a:solidFill>
              <a:latin typeface="Arial" panose="020B0604020202020204" pitchFamily="34" charset="0"/>
              <a:ea typeface="宋体" panose="02010600030101010101" pitchFamily="2" charset="-122"/>
            </a:endParaRPr>
          </a:p>
        </p:txBody>
      </p:sp>
      <p:sp>
        <p:nvSpPr>
          <p:cNvPr id="269323" name="Rectangle 11"/>
          <p:cNvSpPr/>
          <p:nvPr/>
        </p:nvSpPr>
        <p:spPr>
          <a:xfrm>
            <a:off x="10088563" y="1363663"/>
            <a:ext cx="673100" cy="601662"/>
          </a:xfrm>
          <a:prstGeom prst="rect">
            <a:avLst/>
          </a:prstGeom>
          <a:noFill/>
          <a:ln w="9525">
            <a:noFill/>
          </a:ln>
        </p:spPr>
        <p:txBody>
          <a:bodyPr wrap="none" lIns="110951" tIns="55475" rIns="110951" bIns="55475" anchor="t">
            <a:spAutoFit/>
          </a:bodyPr>
          <a:p>
            <a:pPr defTabSz="831850"/>
            <a:r>
              <a:rPr lang="en-US" altLang="zh-CN" sz="3200" dirty="0">
                <a:solidFill>
                  <a:srgbClr val="FFFFFF"/>
                </a:solidFill>
                <a:latin typeface="Arial" panose="020B0604020202020204" pitchFamily="34" charset="0"/>
                <a:ea typeface="宋体" panose="02010600030101010101" pitchFamily="2" charset="-122"/>
              </a:rPr>
              <a:t>03</a:t>
            </a:r>
            <a:endParaRPr lang="en-US" altLang="zh-CN" sz="3200" dirty="0">
              <a:solidFill>
                <a:srgbClr val="FFFFFF"/>
              </a:solidFill>
              <a:latin typeface="Arial" panose="020B0604020202020204" pitchFamily="34" charset="0"/>
              <a:ea typeface="宋体" panose="02010600030101010101" pitchFamily="2" charset="-122"/>
            </a:endParaRPr>
          </a:p>
        </p:txBody>
      </p:sp>
      <p:pic>
        <p:nvPicPr>
          <p:cNvPr id="269324" name="图片 28"/>
          <p:cNvPicPr>
            <a:picLocks noChangeAspect="1"/>
          </p:cNvPicPr>
          <p:nvPr/>
        </p:nvPicPr>
        <p:blipFill>
          <a:blip r:embed="rId4">
            <a:lum contrast="20000"/>
          </a:blip>
          <a:srcRect l="24146" r="16747" b="13010"/>
          <a:stretch>
            <a:fillRect/>
          </a:stretch>
        </p:blipFill>
        <p:spPr>
          <a:xfrm>
            <a:off x="1588" y="2460625"/>
            <a:ext cx="3263900" cy="2819400"/>
          </a:xfrm>
          <a:prstGeom prst="rect">
            <a:avLst/>
          </a:prstGeom>
          <a:noFill/>
          <a:ln w="9525">
            <a:noFill/>
          </a:ln>
        </p:spPr>
      </p:pic>
      <p:sp>
        <p:nvSpPr>
          <p:cNvPr id="75778" name="标题 25611"/>
          <p:cNvSpPr>
            <a:spLocks noGrp="1"/>
          </p:cNvSpPr>
          <p:nvPr/>
        </p:nvSpPr>
        <p:spPr>
          <a:xfrm>
            <a:off x="3251200" y="598488"/>
            <a:ext cx="8940800" cy="1143000"/>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zh-CN" altLang="en-US" sz="3600" b="1" i="0" u="none" strike="noStrike" kern="1200" cap="none" spc="0" normalizeH="0" baseline="0" noProof="1" smtClean="0">
                <a:ln>
                  <a:noFill/>
                </a:ln>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j-cs"/>
              </a:rPr>
              <a:t>二、实行</a:t>
            </a:r>
            <a:r>
              <a:rPr kumimoji="0" lang="zh-CN" altLang="en-US" sz="36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j-cs"/>
              </a:rPr>
              <a:t>民族区域自治制度有何意义</a:t>
            </a:r>
            <a:r>
              <a:rPr kumimoji="0" lang="zh-CN" altLang="en-US" sz="3600" b="1" i="0" u="none" strike="noStrike" kern="1200" cap="none" spc="0" normalizeH="0" baseline="0" noProof="1" smtClean="0">
                <a:ln>
                  <a:noFill/>
                </a:ln>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j-cs"/>
              </a:rPr>
              <a:t>？</a:t>
            </a:r>
            <a:r>
              <a:rPr kumimoji="0" lang="en-US" altLang="zh-CN" sz="3600" b="1" i="0" u="none" strike="noStrike" kern="1200" cap="none" spc="0" normalizeH="0" baseline="0" noProof="1" smtClean="0">
                <a:ln>
                  <a:noFill/>
                </a:ln>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j-cs"/>
              </a:rPr>
              <a:t>P73</a:t>
            </a:r>
            <a:endParaRPr kumimoji="0" lang="zh-CN" altLang="en-US" sz="36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j-cs"/>
            </a:endParaRPr>
          </a:p>
        </p:txBody>
      </p:sp>
      <p:grpSp>
        <p:nvGrpSpPr>
          <p:cNvPr id="2" name="组合 38"/>
          <p:cNvGrpSpPr/>
          <p:nvPr/>
        </p:nvGrpSpPr>
        <p:grpSpPr>
          <a:xfrm>
            <a:off x="140970" y="5280025"/>
            <a:ext cx="11593830" cy="1288415"/>
            <a:chOff x="3396147" y="285135"/>
            <a:chExt cx="5399853" cy="1455015"/>
          </a:xfrm>
          <a:solidFill>
            <a:srgbClr val="C00000"/>
          </a:solidFill>
        </p:grpSpPr>
        <p:sp>
          <p:nvSpPr>
            <p:cNvPr id="40" name="矩形: 圆角 5"/>
            <p:cNvSpPr/>
            <p:nvPr/>
          </p:nvSpPr>
          <p:spPr>
            <a:xfrm>
              <a:off x="3396147" y="285135"/>
              <a:ext cx="5399853" cy="1455015"/>
            </a:xfrm>
            <a:prstGeom prst="roundRect">
              <a:avLst>
                <a:gd name="adj" fmla="val 34805"/>
              </a:avLst>
            </a:prstGeom>
            <a:gradFill>
              <a:gsLst>
                <a:gs pos="0">
                  <a:srgbClr val="FF0000"/>
                </a:gs>
                <a:gs pos="100000">
                  <a:srgbClr val="C00000"/>
                </a:gs>
              </a:gsLst>
              <a:lin ang="2700000" scaled="0"/>
            </a:gradFill>
            <a:ln w="1270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1">
                <a:ln>
                  <a:noFill/>
                </a:ln>
                <a:solidFill>
                  <a:srgbClr val="FFFDF8"/>
                </a:solidFill>
                <a:effectLst/>
                <a:uLnTx/>
                <a:uFillTx/>
                <a:latin typeface="微软雅黑" panose="020B0503020204020204" charset="-122"/>
                <a:ea typeface="微软雅黑" panose="020B0503020204020204" charset="-122"/>
                <a:cs typeface="+mn-cs"/>
              </a:endParaRPr>
            </a:p>
          </p:txBody>
        </p:sp>
        <p:sp>
          <p:nvSpPr>
            <p:cNvPr id="41" name="TextBox 12"/>
            <p:cNvSpPr txBox="1"/>
            <p:nvPr/>
          </p:nvSpPr>
          <p:spPr>
            <a:xfrm>
              <a:off x="3671788" y="409744"/>
              <a:ext cx="4848571" cy="1205714"/>
            </a:xfrm>
            <a:prstGeom prst="rect">
              <a:avLst/>
            </a:prstGeom>
            <a:noFill/>
            <a:ln w="101600">
              <a:solidFill>
                <a:srgbClr val="E72E1E">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2400">
                  <a:solidFill>
                    <a:srgbClr val="FFFDF8"/>
                  </a:solidFill>
                  <a:latin typeface="微软雅黑" panose="020B0503020204020204" charset="-122"/>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1" smtClean="0">
                  <a:ln>
                    <a:noFill/>
                  </a:ln>
                  <a:solidFill>
                    <a:schemeClr val="bg1"/>
                  </a:solidFill>
                  <a:effectLst/>
                  <a:uLnTx/>
                  <a:uFillTx/>
                  <a:latin typeface="黑体" panose="02010609060101010101" charset="-122"/>
                  <a:ea typeface="黑体" panose="02010609060101010101" charset="-122"/>
                  <a:cs typeface="+mn-cs"/>
                  <a:sym typeface="+mn-ea"/>
                </a:rPr>
                <a:t>04</a:t>
              </a:r>
              <a:r>
                <a:rPr kumimoji="0" lang="zh-CN" altLang="en-US" sz="3200" b="1" i="0" u="none" strike="noStrike" kern="1200" cap="none" spc="0" normalizeH="0" baseline="0" noProof="1" smtClean="0">
                  <a:ln>
                    <a:noFill/>
                  </a:ln>
                  <a:solidFill>
                    <a:schemeClr val="bg1"/>
                  </a:solidFill>
                  <a:effectLst/>
                  <a:uLnTx/>
                  <a:uFillTx/>
                  <a:latin typeface="黑体" panose="02010609060101010101" charset="-122"/>
                  <a:ea typeface="黑体" panose="02010609060101010101" charset="-122"/>
                  <a:cs typeface="+mn-cs"/>
                  <a:sym typeface="+mn-ea"/>
                </a:rPr>
                <a:t>总之</a:t>
              </a:r>
              <a:r>
                <a:rPr kumimoji="0" lang="zh-CN" altLang="en-US" sz="32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sym typeface="+mn-ea"/>
                </a:rPr>
                <a:t>，实行民族区域自治，有力促进了民族地区</a:t>
              </a:r>
              <a:r>
                <a:rPr kumimoji="0" lang="zh-CN" altLang="en-US" sz="3200" b="1" i="0" u="none" strike="noStrike" kern="1200" cap="none" spc="0" normalizeH="0" baseline="0" noProof="1">
                  <a:ln>
                    <a:noFill/>
                  </a:ln>
                  <a:solidFill>
                    <a:srgbClr val="FFFF00"/>
                  </a:solidFill>
                  <a:effectLst/>
                  <a:uLnTx/>
                  <a:uFillTx/>
                  <a:latin typeface="黑体" panose="02010609060101010101" charset="-122"/>
                  <a:ea typeface="黑体" panose="02010609060101010101" charset="-122"/>
                  <a:cs typeface="+mn-cs"/>
                  <a:sym typeface="+mn-ea"/>
                </a:rPr>
                <a:t>经济社会的发展和人民生活水平</a:t>
              </a:r>
              <a:r>
                <a:rPr kumimoji="0" lang="zh-CN" altLang="en-US" sz="32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sym typeface="+mn-ea"/>
                </a:rPr>
                <a:t>的提高。</a:t>
              </a:r>
              <a:endParaRPr kumimoji="0" lang="zh-CN" altLang="en-US" sz="32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sym typeface="+mn-ea"/>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69324"/>
                                        </p:tgtEl>
                                        <p:attrNameLst>
                                          <p:attrName>style.visibility</p:attrName>
                                        </p:attrNameLst>
                                      </p:cBhvr>
                                      <p:to>
                                        <p:strVal val="visible"/>
                                      </p:to>
                                    </p:set>
                                    <p:anim calcmode="lin" valueType="num">
                                      <p:cBhvr>
                                        <p:cTn id="7" dur="500" fill="hold"/>
                                        <p:tgtEl>
                                          <p:spTgt spid="269324"/>
                                        </p:tgtEl>
                                        <p:attrNameLst>
                                          <p:attrName>ppt_w</p:attrName>
                                        </p:attrNameLst>
                                      </p:cBhvr>
                                      <p:tavLst>
                                        <p:tav tm="0">
                                          <p:val>
                                            <p:fltVal val="0.000000"/>
                                          </p:val>
                                        </p:tav>
                                        <p:tav tm="100000">
                                          <p:val>
                                            <p:strVal val="#ppt_w"/>
                                          </p:val>
                                        </p:tav>
                                      </p:tavLst>
                                    </p:anim>
                                    <p:anim calcmode="lin" valueType="num">
                                      <p:cBhvr>
                                        <p:cTn id="8" dur="500" fill="hold"/>
                                        <p:tgtEl>
                                          <p:spTgt spid="26932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69315"/>
                                        </p:tgtEl>
                                        <p:attrNameLst>
                                          <p:attrName>style.visibility</p:attrName>
                                        </p:attrNameLst>
                                      </p:cBhvr>
                                      <p:to>
                                        <p:strVal val="visible"/>
                                      </p:to>
                                    </p:set>
                                    <p:animEffect transition="in" filter="fade">
                                      <p:cBhvr>
                                        <p:cTn id="12" dur="1000"/>
                                        <p:tgtEl>
                                          <p:spTgt spid="269315"/>
                                        </p:tgtEl>
                                      </p:cBhvr>
                                    </p:animEffect>
                                    <p:anim calcmode="lin" valueType="num">
                                      <p:cBhvr>
                                        <p:cTn id="13" dur="1000" fill="hold"/>
                                        <p:tgtEl>
                                          <p:spTgt spid="269315"/>
                                        </p:tgtEl>
                                        <p:attrNameLst>
                                          <p:attrName>ppt_x</p:attrName>
                                        </p:attrNameLst>
                                      </p:cBhvr>
                                      <p:tavLst>
                                        <p:tav tm="0">
                                          <p:val>
                                            <p:strVal val="#ppt_x"/>
                                          </p:val>
                                        </p:tav>
                                        <p:tav tm="100000">
                                          <p:val>
                                            <p:strVal val="#ppt_x"/>
                                          </p:val>
                                        </p:tav>
                                      </p:tavLst>
                                    </p:anim>
                                    <p:anim calcmode="lin" valueType="num">
                                      <p:cBhvr>
                                        <p:cTn id="14" dur="1000" fill="hold"/>
                                        <p:tgtEl>
                                          <p:spTgt spid="26931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3" presetClass="entr" presetSubtype="16" fill="hold" grpId="0" nodeType="afterEffect">
                                  <p:stCondLst>
                                    <p:cond delay="0"/>
                                  </p:stCondLst>
                                  <p:childTnLst>
                                    <p:set>
                                      <p:cBhvr>
                                        <p:cTn id="17" dur="1" fill="hold">
                                          <p:stCondLst>
                                            <p:cond delay="0"/>
                                          </p:stCondLst>
                                        </p:cTn>
                                        <p:tgtEl>
                                          <p:spTgt spid="269321"/>
                                        </p:tgtEl>
                                        <p:attrNameLst>
                                          <p:attrName>style.visibility</p:attrName>
                                        </p:attrNameLst>
                                      </p:cBhvr>
                                      <p:to>
                                        <p:strVal val="visible"/>
                                      </p:to>
                                    </p:set>
                                    <p:anim calcmode="lin" valueType="num">
                                      <p:cBhvr>
                                        <p:cTn id="18" dur="500" fill="hold"/>
                                        <p:tgtEl>
                                          <p:spTgt spid="269321"/>
                                        </p:tgtEl>
                                        <p:attrNameLst>
                                          <p:attrName>ppt_w</p:attrName>
                                        </p:attrNameLst>
                                      </p:cBhvr>
                                      <p:tavLst>
                                        <p:tav tm="0">
                                          <p:val>
                                            <p:fltVal val="0.000000"/>
                                          </p:val>
                                        </p:tav>
                                        <p:tav tm="100000">
                                          <p:val>
                                            <p:strVal val="#ppt_w"/>
                                          </p:val>
                                        </p:tav>
                                      </p:tavLst>
                                    </p:anim>
                                    <p:anim calcmode="lin" valueType="num">
                                      <p:cBhvr>
                                        <p:cTn id="19" dur="500" fill="hold"/>
                                        <p:tgtEl>
                                          <p:spTgt spid="269321"/>
                                        </p:tgtEl>
                                        <p:attrNameLst>
                                          <p:attrName>ppt_h</p:attrName>
                                        </p:attrNameLst>
                                      </p:cBhvr>
                                      <p:tavLst>
                                        <p:tav tm="0">
                                          <p:val>
                                            <p:fltVal val="0.000000"/>
                                          </p:val>
                                        </p:tav>
                                        <p:tav tm="100000">
                                          <p:val>
                                            <p:strVal val="#ppt_h"/>
                                          </p:val>
                                        </p:tav>
                                      </p:tavLst>
                                    </p:anim>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69320"/>
                                        </p:tgtEl>
                                        <p:attrNameLst>
                                          <p:attrName>style.visibility</p:attrName>
                                        </p:attrNameLst>
                                      </p:cBhvr>
                                      <p:to>
                                        <p:strVal val="visible"/>
                                      </p:to>
                                    </p:set>
                                    <p:animEffect transition="in" filter="blinds(horizontal)">
                                      <p:cBhvr>
                                        <p:cTn id="23" dur="500"/>
                                        <p:tgtEl>
                                          <p:spTgt spid="269320"/>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269316"/>
                                        </p:tgtEl>
                                        <p:attrNameLst>
                                          <p:attrName>style.visibility</p:attrName>
                                        </p:attrNameLst>
                                      </p:cBhvr>
                                      <p:to>
                                        <p:strVal val="visible"/>
                                      </p:to>
                                    </p:set>
                                    <p:animEffect transition="in" filter="fade">
                                      <p:cBhvr>
                                        <p:cTn id="27" dur="1000"/>
                                        <p:tgtEl>
                                          <p:spTgt spid="269316"/>
                                        </p:tgtEl>
                                      </p:cBhvr>
                                    </p:animEffect>
                                    <p:anim calcmode="lin" valueType="num">
                                      <p:cBhvr>
                                        <p:cTn id="28" dur="1000" fill="hold"/>
                                        <p:tgtEl>
                                          <p:spTgt spid="269316"/>
                                        </p:tgtEl>
                                        <p:attrNameLst>
                                          <p:attrName>ppt_x</p:attrName>
                                        </p:attrNameLst>
                                      </p:cBhvr>
                                      <p:tavLst>
                                        <p:tav tm="0">
                                          <p:val>
                                            <p:strVal val="#ppt_x"/>
                                          </p:val>
                                        </p:tav>
                                        <p:tav tm="100000">
                                          <p:val>
                                            <p:strVal val="#ppt_x"/>
                                          </p:val>
                                        </p:tav>
                                      </p:tavLst>
                                    </p:anim>
                                    <p:anim calcmode="lin" valueType="num">
                                      <p:cBhvr>
                                        <p:cTn id="29" dur="1000" fill="hold"/>
                                        <p:tgtEl>
                                          <p:spTgt spid="269316"/>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3" presetClass="entr" presetSubtype="16" fill="hold" grpId="0" nodeType="afterEffect">
                                  <p:stCondLst>
                                    <p:cond delay="0"/>
                                  </p:stCondLst>
                                  <p:childTnLst>
                                    <p:set>
                                      <p:cBhvr>
                                        <p:cTn id="32" dur="1" fill="hold">
                                          <p:stCondLst>
                                            <p:cond delay="0"/>
                                          </p:stCondLst>
                                        </p:cTn>
                                        <p:tgtEl>
                                          <p:spTgt spid="269322"/>
                                        </p:tgtEl>
                                        <p:attrNameLst>
                                          <p:attrName>style.visibility</p:attrName>
                                        </p:attrNameLst>
                                      </p:cBhvr>
                                      <p:to>
                                        <p:strVal val="visible"/>
                                      </p:to>
                                    </p:set>
                                    <p:anim calcmode="lin" valueType="num">
                                      <p:cBhvr>
                                        <p:cTn id="33" dur="500" fill="hold"/>
                                        <p:tgtEl>
                                          <p:spTgt spid="269322"/>
                                        </p:tgtEl>
                                        <p:attrNameLst>
                                          <p:attrName>ppt_w</p:attrName>
                                        </p:attrNameLst>
                                      </p:cBhvr>
                                      <p:tavLst>
                                        <p:tav tm="0">
                                          <p:val>
                                            <p:fltVal val="0.000000"/>
                                          </p:val>
                                        </p:tav>
                                        <p:tav tm="100000">
                                          <p:val>
                                            <p:strVal val="#ppt_w"/>
                                          </p:val>
                                        </p:tav>
                                      </p:tavLst>
                                    </p:anim>
                                    <p:anim calcmode="lin" valueType="num">
                                      <p:cBhvr>
                                        <p:cTn id="34" dur="500" fill="hold"/>
                                        <p:tgtEl>
                                          <p:spTgt spid="269322"/>
                                        </p:tgtEl>
                                        <p:attrNameLst>
                                          <p:attrName>ppt_h</p:attrName>
                                        </p:attrNameLst>
                                      </p:cBhvr>
                                      <p:tavLst>
                                        <p:tav tm="0">
                                          <p:val>
                                            <p:fltVal val="0.000000"/>
                                          </p:val>
                                        </p:tav>
                                        <p:tav tm="100000">
                                          <p:val>
                                            <p:strVal val="#ppt_h"/>
                                          </p:val>
                                        </p:tav>
                                      </p:tavLst>
                                    </p:anim>
                                  </p:childTnLst>
                                </p:cTn>
                              </p:par>
                            </p:childTnLst>
                          </p:cTn>
                        </p:par>
                        <p:par>
                          <p:cTn id="35" fill="hold">
                            <p:stCondLst>
                              <p:cond delay="4000"/>
                            </p:stCondLst>
                            <p:childTnLst>
                              <p:par>
                                <p:cTn id="36" presetID="3" presetClass="entr" presetSubtype="10" fill="hold" grpId="0" nodeType="afterEffect">
                                  <p:stCondLst>
                                    <p:cond delay="0"/>
                                  </p:stCondLst>
                                  <p:childTnLst>
                                    <p:set>
                                      <p:cBhvr>
                                        <p:cTn id="37" dur="1" fill="hold">
                                          <p:stCondLst>
                                            <p:cond delay="0"/>
                                          </p:stCondLst>
                                        </p:cTn>
                                        <p:tgtEl>
                                          <p:spTgt spid="269319"/>
                                        </p:tgtEl>
                                        <p:attrNameLst>
                                          <p:attrName>style.visibility</p:attrName>
                                        </p:attrNameLst>
                                      </p:cBhvr>
                                      <p:to>
                                        <p:strVal val="visible"/>
                                      </p:to>
                                    </p:set>
                                    <p:animEffect transition="in" filter="blinds(horizontal)">
                                      <p:cBhvr>
                                        <p:cTn id="38" dur="500"/>
                                        <p:tgtEl>
                                          <p:spTgt spid="269319"/>
                                        </p:tgtEl>
                                      </p:cBhvr>
                                    </p:animEffect>
                                  </p:childTnLst>
                                </p:cTn>
                              </p:par>
                            </p:childTnLst>
                          </p:cTn>
                        </p:par>
                        <p:par>
                          <p:cTn id="39" fill="hold">
                            <p:stCondLst>
                              <p:cond delay="4500"/>
                            </p:stCondLst>
                            <p:childTnLst>
                              <p:par>
                                <p:cTn id="40" presetID="42" presetClass="entr" presetSubtype="0" fill="hold" nodeType="afterEffect">
                                  <p:stCondLst>
                                    <p:cond delay="0"/>
                                  </p:stCondLst>
                                  <p:childTnLst>
                                    <p:set>
                                      <p:cBhvr>
                                        <p:cTn id="41" dur="1" fill="hold">
                                          <p:stCondLst>
                                            <p:cond delay="0"/>
                                          </p:stCondLst>
                                        </p:cTn>
                                        <p:tgtEl>
                                          <p:spTgt spid="269314"/>
                                        </p:tgtEl>
                                        <p:attrNameLst>
                                          <p:attrName>style.visibility</p:attrName>
                                        </p:attrNameLst>
                                      </p:cBhvr>
                                      <p:to>
                                        <p:strVal val="visible"/>
                                      </p:to>
                                    </p:set>
                                    <p:animEffect transition="in" filter="fade">
                                      <p:cBhvr>
                                        <p:cTn id="42" dur="1000"/>
                                        <p:tgtEl>
                                          <p:spTgt spid="269314"/>
                                        </p:tgtEl>
                                      </p:cBhvr>
                                    </p:animEffect>
                                    <p:anim calcmode="lin" valueType="num">
                                      <p:cBhvr>
                                        <p:cTn id="43" dur="1000" fill="hold"/>
                                        <p:tgtEl>
                                          <p:spTgt spid="269314"/>
                                        </p:tgtEl>
                                        <p:attrNameLst>
                                          <p:attrName>ppt_x</p:attrName>
                                        </p:attrNameLst>
                                      </p:cBhvr>
                                      <p:tavLst>
                                        <p:tav tm="0">
                                          <p:val>
                                            <p:strVal val="#ppt_x"/>
                                          </p:val>
                                        </p:tav>
                                        <p:tav tm="100000">
                                          <p:val>
                                            <p:strVal val="#ppt_x"/>
                                          </p:val>
                                        </p:tav>
                                      </p:tavLst>
                                    </p:anim>
                                    <p:anim calcmode="lin" valueType="num">
                                      <p:cBhvr>
                                        <p:cTn id="44" dur="1000" fill="hold"/>
                                        <p:tgtEl>
                                          <p:spTgt spid="269314"/>
                                        </p:tgtEl>
                                        <p:attrNameLst>
                                          <p:attrName>ppt_y</p:attrName>
                                        </p:attrNameLst>
                                      </p:cBhvr>
                                      <p:tavLst>
                                        <p:tav tm="0">
                                          <p:val>
                                            <p:strVal val="#ppt_y+.1"/>
                                          </p:val>
                                        </p:tav>
                                        <p:tav tm="100000">
                                          <p:val>
                                            <p:strVal val="#ppt_y"/>
                                          </p:val>
                                        </p:tav>
                                      </p:tavLst>
                                    </p:anim>
                                  </p:childTnLst>
                                </p:cTn>
                              </p:par>
                            </p:childTnLst>
                          </p:cTn>
                        </p:par>
                        <p:par>
                          <p:cTn id="45" fill="hold">
                            <p:stCondLst>
                              <p:cond delay="5500"/>
                            </p:stCondLst>
                            <p:childTnLst>
                              <p:par>
                                <p:cTn id="46" presetID="23" presetClass="entr" presetSubtype="16" fill="hold" grpId="0" nodeType="afterEffect">
                                  <p:stCondLst>
                                    <p:cond delay="0"/>
                                  </p:stCondLst>
                                  <p:childTnLst>
                                    <p:set>
                                      <p:cBhvr>
                                        <p:cTn id="47" dur="1" fill="hold">
                                          <p:stCondLst>
                                            <p:cond delay="0"/>
                                          </p:stCondLst>
                                        </p:cTn>
                                        <p:tgtEl>
                                          <p:spTgt spid="269323"/>
                                        </p:tgtEl>
                                        <p:attrNameLst>
                                          <p:attrName>style.visibility</p:attrName>
                                        </p:attrNameLst>
                                      </p:cBhvr>
                                      <p:to>
                                        <p:strVal val="visible"/>
                                      </p:to>
                                    </p:set>
                                    <p:anim calcmode="lin" valueType="num">
                                      <p:cBhvr>
                                        <p:cTn id="48" dur="500" fill="hold"/>
                                        <p:tgtEl>
                                          <p:spTgt spid="269323"/>
                                        </p:tgtEl>
                                        <p:attrNameLst>
                                          <p:attrName>ppt_w</p:attrName>
                                        </p:attrNameLst>
                                      </p:cBhvr>
                                      <p:tavLst>
                                        <p:tav tm="0">
                                          <p:val>
                                            <p:fltVal val="0.000000"/>
                                          </p:val>
                                        </p:tav>
                                        <p:tav tm="100000">
                                          <p:val>
                                            <p:strVal val="#ppt_w"/>
                                          </p:val>
                                        </p:tav>
                                      </p:tavLst>
                                    </p:anim>
                                    <p:anim calcmode="lin" valueType="num">
                                      <p:cBhvr>
                                        <p:cTn id="49" dur="500" fill="hold"/>
                                        <p:tgtEl>
                                          <p:spTgt spid="269323"/>
                                        </p:tgtEl>
                                        <p:attrNameLst>
                                          <p:attrName>ppt_h</p:attrName>
                                        </p:attrNameLst>
                                      </p:cBhvr>
                                      <p:tavLst>
                                        <p:tav tm="0">
                                          <p:val>
                                            <p:fltVal val="0.000000"/>
                                          </p:val>
                                        </p:tav>
                                        <p:tav tm="100000">
                                          <p:val>
                                            <p:strVal val="#ppt_h"/>
                                          </p:val>
                                        </p:tav>
                                      </p:tavLst>
                                    </p:anim>
                                  </p:childTnLst>
                                </p:cTn>
                              </p:par>
                            </p:childTnLst>
                          </p:cTn>
                        </p:par>
                        <p:par>
                          <p:cTn id="50" fill="hold">
                            <p:stCondLst>
                              <p:cond delay="6000"/>
                            </p:stCondLst>
                            <p:childTnLst>
                              <p:par>
                                <p:cTn id="51" presetID="3" presetClass="entr" presetSubtype="10" fill="hold" grpId="0" nodeType="afterEffect">
                                  <p:stCondLst>
                                    <p:cond delay="0"/>
                                  </p:stCondLst>
                                  <p:childTnLst>
                                    <p:set>
                                      <p:cBhvr>
                                        <p:cTn id="52" dur="1" fill="hold">
                                          <p:stCondLst>
                                            <p:cond delay="0"/>
                                          </p:stCondLst>
                                        </p:cTn>
                                        <p:tgtEl>
                                          <p:spTgt spid="269318"/>
                                        </p:tgtEl>
                                        <p:attrNameLst>
                                          <p:attrName>style.visibility</p:attrName>
                                        </p:attrNameLst>
                                      </p:cBhvr>
                                      <p:to>
                                        <p:strVal val="visible"/>
                                      </p:to>
                                    </p:set>
                                    <p:animEffect transition="in" filter="blinds(horizontal)">
                                      <p:cBhvr>
                                        <p:cTn id="53" dur="500"/>
                                        <p:tgtEl>
                                          <p:spTgt spid="269318"/>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2000" fill="hold">
                                          <p:stCondLst>
                                            <p:cond delay="0"/>
                                          </p:stCondLst>
                                        </p:cTn>
                                        <p:tgtEl>
                                          <p:spTgt spid="2"/>
                                        </p:tgtEl>
                                        <p:attrNameLst>
                                          <p:attrName>style.visibility</p:attrName>
                                        </p:attrNameLst>
                                      </p:cBhvr>
                                      <p:to>
                                        <p:strVal val="visible"/>
                                      </p:to>
                                    </p:set>
                                    <p:animEffect transition="in" filter="barn(inVertical)">
                                      <p:cBhvr>
                                        <p:cTn id="5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bldLvl="0" animBg="1"/>
      <p:bldP spid="269319" grpId="0" bldLvl="0" animBg="1"/>
      <p:bldP spid="269320" grpId="0" bldLvl="0" animBg="1"/>
      <p:bldP spid="269321" grpId="0" bldLvl="0" animBg="1"/>
      <p:bldP spid="269322" grpId="0" bldLvl="0" animBg="1"/>
      <p:bldP spid="26932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1" name="图片 7"/>
          <p:cNvPicPr>
            <a:picLocks noChangeAspect="1"/>
          </p:cNvPicPr>
          <p:nvPr/>
        </p:nvPicPr>
        <p:blipFill>
          <a:blip r:embed="rId1"/>
          <a:stretch>
            <a:fillRect/>
          </a:stretch>
        </p:blipFill>
        <p:spPr>
          <a:xfrm>
            <a:off x="-3175" y="527050"/>
            <a:ext cx="12192000" cy="6167438"/>
          </a:xfrm>
          <a:prstGeom prst="rect">
            <a:avLst/>
          </a:prstGeom>
          <a:noFill/>
          <a:ln w="9525">
            <a:noFill/>
          </a:ln>
        </p:spPr>
      </p:pic>
      <p:pic>
        <p:nvPicPr>
          <p:cNvPr id="16" name="图片 15"/>
          <p:cNvPicPr>
            <a:picLocks noChangeAspect="1"/>
          </p:cNvPicPr>
          <p:nvPr/>
        </p:nvPicPr>
        <p:blipFill>
          <a:blip r:embed="rId2"/>
          <a:stretch>
            <a:fillRect/>
          </a:stretch>
        </p:blipFill>
        <p:spPr>
          <a:xfrm>
            <a:off x="-3175" y="3224213"/>
            <a:ext cx="2478088" cy="3470275"/>
          </a:xfrm>
          <a:prstGeom prst="rect">
            <a:avLst/>
          </a:prstGeom>
          <a:noFill/>
          <a:ln w="9525">
            <a:noFill/>
          </a:ln>
        </p:spPr>
      </p:pic>
      <p:pic>
        <p:nvPicPr>
          <p:cNvPr id="17" name="图片 16"/>
          <p:cNvPicPr>
            <a:picLocks noChangeAspect="1"/>
          </p:cNvPicPr>
          <p:nvPr/>
        </p:nvPicPr>
        <p:blipFill>
          <a:blip r:embed="rId3"/>
          <a:stretch>
            <a:fillRect/>
          </a:stretch>
        </p:blipFill>
        <p:spPr>
          <a:xfrm>
            <a:off x="7727950" y="165100"/>
            <a:ext cx="4079875" cy="1389063"/>
          </a:xfrm>
          <a:prstGeom prst="rect">
            <a:avLst/>
          </a:prstGeom>
          <a:noFill/>
          <a:ln w="9525">
            <a:noFill/>
          </a:ln>
        </p:spPr>
      </p:pic>
      <p:pic>
        <p:nvPicPr>
          <p:cNvPr id="25" name="图片 24"/>
          <p:cNvPicPr>
            <a:picLocks noChangeAspect="1"/>
          </p:cNvPicPr>
          <p:nvPr/>
        </p:nvPicPr>
        <p:blipFill>
          <a:blip r:embed="rId4"/>
          <a:stretch>
            <a:fillRect/>
          </a:stretch>
        </p:blipFill>
        <p:spPr>
          <a:xfrm>
            <a:off x="8921750" y="4300538"/>
            <a:ext cx="1692275" cy="1481137"/>
          </a:xfrm>
          <a:prstGeom prst="rect">
            <a:avLst/>
          </a:prstGeom>
          <a:noFill/>
          <a:ln w="9525">
            <a:noFill/>
          </a:ln>
        </p:spPr>
      </p:pic>
      <p:sp>
        <p:nvSpPr>
          <p:cNvPr id="3" name="文本框 2"/>
          <p:cNvSpPr txBox="1"/>
          <p:nvPr/>
        </p:nvSpPr>
        <p:spPr>
          <a:xfrm>
            <a:off x="3022600" y="2106613"/>
            <a:ext cx="6959600" cy="1117600"/>
          </a:xfrm>
          <a:prstGeom prst="rect">
            <a:avLst/>
          </a:prstGeom>
          <a:noFill/>
        </p:spPr>
        <p:txBody>
          <a:bodyPr wrap="none">
            <a:spAutoFit/>
          </a:bodyPr>
          <a:lstStyle/>
          <a:p>
            <a:pPr marR="0" defTabSz="914400" eaLnBrk="0" hangingPunct="0">
              <a:buClrTx/>
              <a:buSzTx/>
              <a:buFontTx/>
              <a:defRPr/>
            </a:pPr>
            <a:r>
              <a:rPr kumimoji="0" lang="zh-CN" altLang="en-US" sz="6665" b="1" kern="1200" cap="none" spc="0" normalizeH="0" baseline="0" noProof="1">
                <a:latin typeface="微软雅黑" panose="020B0503020204020204" charset="-122"/>
                <a:ea typeface="微软雅黑" panose="020B0503020204020204" charset="-122"/>
                <a:cs typeface="+mn-cs"/>
              </a:rPr>
              <a:t>基层群众自治制度</a:t>
            </a:r>
            <a:endParaRPr kumimoji="0" lang="zh-CN" altLang="en-US" sz="6665" b="1" kern="1200" cap="none" spc="0" normalizeH="0" baseline="0" noProof="1">
              <a:latin typeface="微软雅黑" panose="020B0503020204020204" charset="-122"/>
              <a:ea typeface="微软雅黑" panose="020B0503020204020204" charset="-122"/>
              <a:cs typeface="+mn-cs"/>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000000"/>
                                          </p:val>
                                        </p:tav>
                                        <p:tav tm="100000">
                                          <p:val>
                                            <p:strVal val="#ppt_w"/>
                                          </p:val>
                                        </p:tav>
                                      </p:tavLst>
                                    </p:anim>
                                    <p:anim calcmode="lin" valueType="num">
                                      <p:cBhvr>
                                        <p:cTn id="13" dur="500" fill="hold"/>
                                        <p:tgtEl>
                                          <p:spTgt spid="17"/>
                                        </p:tgtEl>
                                        <p:attrNameLst>
                                          <p:attrName>ppt_h</p:attrName>
                                        </p:attrNameLst>
                                      </p:cBhvr>
                                      <p:tavLst>
                                        <p:tav tm="0">
                                          <p:val>
                                            <p:fltVal val="0.000000"/>
                                          </p:val>
                                        </p:tav>
                                        <p:tav tm="100000">
                                          <p:val>
                                            <p:strVal val="#ppt_h"/>
                                          </p:val>
                                        </p:tav>
                                      </p:tavLst>
                                    </p:anim>
                                    <p:animEffect transition="in" filter="fade">
                                      <p:cBhvr>
                                        <p:cTn id="14" dur="500"/>
                                        <p:tgtEl>
                                          <p:spTgt spid="17"/>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0897" name="Picture 2"/>
          <p:cNvPicPr>
            <a:picLocks noChangeAspect="1"/>
          </p:cNvPicPr>
          <p:nvPr/>
        </p:nvPicPr>
        <p:blipFill>
          <a:blip r:embed="rId1"/>
          <a:stretch>
            <a:fillRect/>
          </a:stretch>
        </p:blipFill>
        <p:spPr>
          <a:xfrm>
            <a:off x="7475538" y="0"/>
            <a:ext cx="4716462" cy="6858000"/>
          </a:xfrm>
          <a:prstGeom prst="rect">
            <a:avLst/>
          </a:prstGeom>
          <a:noFill/>
          <a:ln w="9525">
            <a:noFill/>
          </a:ln>
        </p:spPr>
      </p:pic>
      <p:sp>
        <p:nvSpPr>
          <p:cNvPr id="3" name="TextBox 2"/>
          <p:cNvSpPr txBox="1"/>
          <p:nvPr/>
        </p:nvSpPr>
        <p:spPr>
          <a:xfrm>
            <a:off x="380959" y="1737075"/>
            <a:ext cx="11430080" cy="3231654"/>
          </a:xfrm>
          <a:prstGeom prst="rect">
            <a:avLst/>
          </a:prstGeom>
          <a:solidFill>
            <a:srgbClr val="FFFFFF"/>
          </a:solidFill>
          <a:ln w="38100">
            <a:solidFill>
              <a:srgbClr val="FF0000"/>
            </a:solidFill>
          </a:ln>
          <a:effectLst>
            <a:glow rad="228600">
              <a:schemeClr val="accent5">
                <a:satMod val="175000"/>
                <a:alpha val="40000"/>
              </a:schemeClr>
            </a:glow>
          </a:effectLst>
        </p:spPr>
        <p:txBody>
          <a:bodyPr>
            <a:spAutoFit/>
          </a:bodyPr>
          <a:lstStyle/>
          <a:p>
            <a:pPr marR="0" defTabSz="914400">
              <a:buClrTx/>
              <a:buSzTx/>
              <a:buFontTx/>
              <a:defRPr/>
            </a:pPr>
            <a:r>
              <a:rPr kumimoji="0" lang="en-US" altLang="zh-CN" sz="3200" b="1" kern="1200" cap="none" spc="0" normalizeH="0" baseline="0" noProof="0" dirty="0">
                <a:solidFill>
                  <a:srgbClr val="3333FF"/>
                </a:solidFill>
                <a:latin typeface="微软雅黑" panose="020B0503020204020204" charset="-122"/>
                <a:ea typeface="微软雅黑" panose="020B0503020204020204" charset="-122"/>
                <a:cs typeface="+mn-cs"/>
              </a:rPr>
              <a:t>      </a:t>
            </a:r>
            <a:r>
              <a:rPr kumimoji="0" lang="en-US" altLang="zh-CN" sz="2800" b="1" u="sng" kern="1200" cap="none" spc="0" normalizeH="0" baseline="0" noProof="0" dirty="0">
                <a:latin typeface="楷体" panose="02010609060101010101" pitchFamily="49" charset="-122"/>
                <a:ea typeface="楷体" panose="02010609060101010101" pitchFamily="49" charset="-122"/>
                <a:cs typeface="+mn-cs"/>
              </a:rPr>
              <a:t>【</a:t>
            </a:r>
            <a:r>
              <a:rPr kumimoji="0" lang="zh-CN" altLang="en-US" sz="2800" b="1" u="sng" kern="1200" cap="none" spc="0" normalizeH="0" baseline="0" noProof="0" dirty="0">
                <a:latin typeface="楷体" panose="02010609060101010101" pitchFamily="49" charset="-122"/>
                <a:ea typeface="楷体" panose="02010609060101010101" pitchFamily="49" charset="-122"/>
                <a:cs typeface="+mn-cs"/>
              </a:rPr>
              <a:t>含义</a:t>
            </a:r>
            <a:r>
              <a:rPr kumimoji="0" lang="en-US" altLang="zh-CN" sz="2800" b="1" u="sng" kern="1200" cap="none" spc="0" normalizeH="0" baseline="0" noProof="0" dirty="0">
                <a:latin typeface="楷体" panose="02010609060101010101" pitchFamily="49" charset="-122"/>
                <a:ea typeface="楷体" panose="02010609060101010101" pitchFamily="49" charset="-122"/>
                <a:cs typeface="+mn-cs"/>
              </a:rPr>
              <a:t>】</a:t>
            </a:r>
            <a:r>
              <a:rPr kumimoji="0" lang="en-US" altLang="zh-CN" sz="3200" b="1" kern="1200" cap="none" spc="0" normalizeH="0" baseline="0" noProof="0" dirty="0">
                <a:solidFill>
                  <a:srgbClr val="3333FF"/>
                </a:solidFill>
                <a:latin typeface="微软雅黑" panose="020B0503020204020204" charset="-122"/>
                <a:ea typeface="微软雅黑" panose="020B0503020204020204" charset="-122"/>
                <a:cs typeface="+mn-cs"/>
              </a:rPr>
              <a:t>A</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、我国实行基层群众自治制度，由居民或村民分别选举产生</a:t>
            </a:r>
            <a:r>
              <a:rPr kumimoji="0" lang="zh-CN" altLang="en-US" sz="3200" b="1" kern="1200" cap="none" spc="0" normalizeH="0" baseline="0" noProof="0" dirty="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cs typeface="+mn-cs"/>
              </a:rPr>
              <a:t>居民委员会</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或</a:t>
            </a:r>
            <a:r>
              <a:rPr kumimoji="0" lang="zh-CN" altLang="en-US" sz="3200" b="1" kern="1200" cap="none" spc="0" normalizeH="0" baseline="0" noProof="0" dirty="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cs typeface="+mn-cs"/>
              </a:rPr>
              <a:t>村民委员会</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，实行</a:t>
            </a:r>
            <a:r>
              <a:rPr kumimoji="0" lang="zh-CN" altLang="en-US" sz="3200" b="1" kern="1200" cap="none" spc="0" normalizeH="0" baseline="0" noProof="0" dirty="0">
                <a:solidFill>
                  <a:srgbClr val="FF0000"/>
                </a:solidFill>
                <a:latin typeface="微软雅黑" panose="020B0503020204020204" charset="-122"/>
                <a:ea typeface="微软雅黑" panose="020B0503020204020204" charset="-122"/>
                <a:cs typeface="+mn-cs"/>
              </a:rPr>
              <a:t>自我管理、自我教育、自我服务</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a:t>
            </a:r>
            <a:endPar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endParaRPr>
          </a:p>
          <a:p>
            <a:pPr marR="0" defTabSz="914400">
              <a:buClrTx/>
              <a:buSzTx/>
              <a:buFontTx/>
              <a:defRPr/>
            </a:pPr>
            <a:r>
              <a:rPr kumimoji="0" lang="en-US" altLang="zh-CN" sz="2800" b="1" kern="1200" cap="none" spc="0" normalizeH="0" baseline="0" noProof="0" dirty="0">
                <a:latin typeface="楷体" panose="02010609060101010101" pitchFamily="49" charset="-122"/>
                <a:ea typeface="楷体" panose="02010609060101010101" pitchFamily="49" charset="-122"/>
                <a:cs typeface="+mn-cs"/>
              </a:rPr>
              <a:t>    </a:t>
            </a:r>
            <a:r>
              <a:rPr kumimoji="0" lang="en-US" altLang="zh-CN" sz="2400" b="1" u="sng" kern="1200" cap="none" spc="0" normalizeH="0" baseline="0" noProof="0" dirty="0">
                <a:latin typeface="楷体" panose="02010609060101010101" pitchFamily="49" charset="-122"/>
                <a:ea typeface="楷体" panose="02010609060101010101" pitchFamily="49" charset="-122"/>
                <a:cs typeface="+mn-cs"/>
              </a:rPr>
              <a:t>【</a:t>
            </a:r>
            <a:r>
              <a:rPr kumimoji="0" lang="zh-CN" altLang="en-US" sz="2400" b="1" u="sng" kern="1200" cap="none" spc="0" normalizeH="0" baseline="0" noProof="0" dirty="0">
                <a:latin typeface="楷体" panose="02010609060101010101" pitchFamily="49" charset="-122"/>
                <a:ea typeface="楷体" panose="02010609060101010101" pitchFamily="49" charset="-122"/>
                <a:cs typeface="+mn-cs"/>
              </a:rPr>
              <a:t>地位</a:t>
            </a:r>
            <a:r>
              <a:rPr kumimoji="0" lang="en-US" altLang="zh-CN" sz="2400" b="1" u="sng" kern="1200" cap="none" spc="0" normalizeH="0" baseline="0" noProof="0" dirty="0">
                <a:latin typeface="楷体" panose="02010609060101010101" pitchFamily="49" charset="-122"/>
                <a:ea typeface="楷体" panose="02010609060101010101" pitchFamily="49" charset="-122"/>
                <a:cs typeface="+mn-cs"/>
              </a:rPr>
              <a:t>】</a:t>
            </a:r>
            <a:r>
              <a:rPr kumimoji="0" lang="en-US" altLang="zh-CN" sz="3200" b="1" kern="1200" cap="none" spc="0" normalizeH="0" baseline="0" noProof="0" dirty="0">
                <a:solidFill>
                  <a:srgbClr val="3333FF"/>
                </a:solidFill>
                <a:latin typeface="微软雅黑" panose="020B0503020204020204" charset="-122"/>
                <a:ea typeface="微软雅黑" panose="020B0503020204020204" charset="-122"/>
                <a:cs typeface="+mn-cs"/>
              </a:rPr>
              <a:t>B</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、这是我国的</a:t>
            </a:r>
            <a:r>
              <a:rPr kumimoji="0" lang="zh-CN" altLang="en-US" sz="3600" b="1" kern="1200" cap="none" spc="0" normalizeH="0" baseline="0" noProof="0" dirty="0">
                <a:solidFill>
                  <a:srgbClr val="FF0000"/>
                </a:solidFill>
                <a:effectLst>
                  <a:glow rad="101600">
                    <a:srgbClr val="FFFF00">
                      <a:alpha val="60000"/>
                    </a:srgbClr>
                  </a:glow>
                </a:effectLst>
                <a:latin typeface="楷体" panose="02010609060101010101" pitchFamily="49" charset="-122"/>
                <a:ea typeface="楷体" panose="02010609060101010101" pitchFamily="49" charset="-122"/>
                <a:cs typeface="+mn-cs"/>
              </a:rPr>
              <a:t>一项基本政治制度</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a:t>
            </a:r>
            <a:endPar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endParaRPr>
          </a:p>
          <a:p>
            <a:pPr marR="0" defTabSz="914400">
              <a:buClrTx/>
              <a:buSzTx/>
              <a:buFontTx/>
              <a:defRPr/>
            </a:pPr>
            <a:r>
              <a:rPr kumimoji="0" lang="en-US" altLang="zh-CN" sz="2800" b="1" kern="1200" cap="none" spc="0" normalizeH="0" baseline="0" noProof="0" dirty="0">
                <a:latin typeface="楷体" panose="02010609060101010101" pitchFamily="49" charset="-122"/>
                <a:ea typeface="楷体" panose="02010609060101010101" pitchFamily="49" charset="-122"/>
                <a:cs typeface="+mn-cs"/>
              </a:rPr>
              <a:t>    </a:t>
            </a:r>
            <a:r>
              <a:rPr kumimoji="0" lang="en-US" altLang="zh-CN" sz="2400" b="1" u="sng" kern="1200" cap="none" spc="0" normalizeH="0" baseline="0" noProof="0" dirty="0">
                <a:latin typeface="楷体" panose="02010609060101010101" pitchFamily="49" charset="-122"/>
                <a:ea typeface="楷体" panose="02010609060101010101" pitchFamily="49" charset="-122"/>
                <a:cs typeface="+mn-cs"/>
              </a:rPr>
              <a:t>【</a:t>
            </a:r>
            <a:r>
              <a:rPr kumimoji="0" lang="zh-CN" altLang="en-US" sz="2400" b="1" u="sng" kern="1200" cap="none" spc="0" normalizeH="0" baseline="0" noProof="0" dirty="0">
                <a:latin typeface="楷体" panose="02010609060101010101" pitchFamily="49" charset="-122"/>
                <a:ea typeface="楷体" panose="02010609060101010101" pitchFamily="49" charset="-122"/>
                <a:cs typeface="+mn-cs"/>
              </a:rPr>
              <a:t>性质</a:t>
            </a:r>
            <a:r>
              <a:rPr kumimoji="0" lang="en-US" altLang="zh-CN" sz="2400" b="1" u="sng" kern="1200" cap="none" spc="0" normalizeH="0" baseline="0" noProof="0" dirty="0">
                <a:latin typeface="楷体" panose="02010609060101010101" pitchFamily="49" charset="-122"/>
                <a:ea typeface="楷体" panose="02010609060101010101" pitchFamily="49" charset="-122"/>
                <a:cs typeface="+mn-cs"/>
              </a:rPr>
              <a:t>】</a:t>
            </a:r>
            <a:r>
              <a:rPr kumimoji="0" lang="en-US" altLang="zh-CN" sz="3200" b="1" kern="1200" cap="none" spc="0" normalizeH="0" baseline="0" noProof="0" dirty="0">
                <a:solidFill>
                  <a:srgbClr val="3333FF"/>
                </a:solidFill>
                <a:latin typeface="微软雅黑" panose="020B0503020204020204" charset="-122"/>
                <a:ea typeface="微软雅黑" panose="020B0503020204020204" charset="-122"/>
                <a:cs typeface="+mn-cs"/>
              </a:rPr>
              <a:t>C</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a:t>
            </a:r>
            <a:r>
              <a:rPr kumimoji="0" lang="zh-CN" altLang="en-US" sz="3200" b="1" kern="1200" cap="none" spc="0" normalizeH="0" baseline="0" noProof="0" dirty="0">
                <a:solidFill>
                  <a:srgbClr val="FF0000"/>
                </a:solidFill>
                <a:latin typeface="微软雅黑" panose="020B0503020204020204" charset="-122"/>
                <a:ea typeface="微软雅黑" panose="020B0503020204020204" charset="-122"/>
                <a:cs typeface="+mn-cs"/>
              </a:rPr>
              <a:t>城市的居民委员会</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和</a:t>
            </a:r>
            <a:r>
              <a:rPr kumimoji="0" lang="zh-CN" altLang="en-US" sz="3200" b="1" kern="1200" cap="none" spc="0" normalizeH="0" baseline="0" noProof="0" dirty="0">
                <a:solidFill>
                  <a:srgbClr val="FF0000"/>
                </a:solidFill>
                <a:latin typeface="微软雅黑" panose="020B0503020204020204" charset="-122"/>
                <a:ea typeface="微软雅黑" panose="020B0503020204020204" charset="-122"/>
                <a:cs typeface="+mn-cs"/>
              </a:rPr>
              <a:t>农村的村民委员会</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是</a:t>
            </a:r>
            <a:r>
              <a:rPr kumimoji="0" lang="zh-CN" altLang="en-US" sz="3600" b="1" kern="1200" cap="none" spc="0" normalizeH="0" baseline="0" noProof="0" dirty="0">
                <a:solidFill>
                  <a:srgbClr val="FF0000"/>
                </a:solidFill>
                <a:effectLst>
                  <a:glow rad="101600">
                    <a:srgbClr val="FFFF00">
                      <a:alpha val="60000"/>
                    </a:srgbClr>
                  </a:glow>
                </a:effectLst>
                <a:latin typeface="楷体" panose="02010609060101010101" pitchFamily="49" charset="-122"/>
                <a:ea typeface="楷体" panose="02010609060101010101" pitchFamily="49" charset="-122"/>
                <a:cs typeface="+mn-cs"/>
              </a:rPr>
              <a:t>基层群众性自治组织</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a:t>
            </a:r>
            <a:endParaRPr kumimoji="0" lang="zh-CN" altLang="en-US" sz="2800" b="1" u="sng" kern="1200" cap="none" spc="0" normalizeH="0" baseline="0" noProof="0" dirty="0">
              <a:latin typeface="楷体" panose="02010609060101010101" pitchFamily="49" charset="-122"/>
              <a:ea typeface="楷体" panose="02010609060101010101" pitchFamily="49" charset="-122"/>
              <a:cs typeface="+mn-cs"/>
            </a:endParaRPr>
          </a:p>
        </p:txBody>
      </p:sp>
      <p:sp>
        <p:nvSpPr>
          <p:cNvPr id="80899" name="TextBox 7"/>
          <p:cNvSpPr txBox="1"/>
          <p:nvPr/>
        </p:nvSpPr>
        <p:spPr>
          <a:xfrm>
            <a:off x="762000" y="357188"/>
            <a:ext cx="10191750" cy="1200150"/>
          </a:xfrm>
          <a:prstGeom prst="rect">
            <a:avLst/>
          </a:prstGeom>
          <a:noFill/>
          <a:ln w="9525">
            <a:noFill/>
          </a:ln>
        </p:spPr>
        <p:txBody>
          <a:bodyPr anchor="t">
            <a:spAutoFit/>
          </a:bodyPr>
          <a:p>
            <a:r>
              <a:rPr lang="zh-CN" altLang="en-US" sz="4000" b="1" dirty="0">
                <a:solidFill>
                  <a:srgbClr val="FF0000"/>
                </a:solidFill>
                <a:latin typeface="微软雅黑" panose="020B0503020204020204" charset="-122"/>
                <a:ea typeface="微软雅黑" panose="020B0503020204020204" charset="-122"/>
              </a:rPr>
              <a:t>一、基层群众自治制度的内涵   </a:t>
            </a:r>
            <a:endParaRPr lang="en-US" altLang="zh-CN" sz="4000" b="1" dirty="0">
              <a:solidFill>
                <a:srgbClr val="FF0000"/>
              </a:solidFill>
              <a:latin typeface="微软雅黑" panose="020B0503020204020204" charset="-122"/>
              <a:ea typeface="微软雅黑" panose="020B0503020204020204" charset="-122"/>
            </a:endParaRPr>
          </a:p>
          <a:p>
            <a:pPr algn="ctr"/>
            <a:r>
              <a:rPr lang="en-US" altLang="zh-CN" sz="3200" b="1" dirty="0">
                <a:latin typeface="微软雅黑" panose="020B0503020204020204" charset="-122"/>
                <a:ea typeface="微软雅黑" panose="020B0503020204020204" charset="-122"/>
              </a:rPr>
              <a:t>P74 ABC</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linds(horizont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 name="文本框 101"/>
          <p:cNvSpPr txBox="1"/>
          <p:nvPr/>
        </p:nvSpPr>
        <p:spPr>
          <a:xfrm>
            <a:off x="1981200" y="261938"/>
            <a:ext cx="5080000" cy="467995"/>
          </a:xfrm>
          <a:prstGeom prst="rect">
            <a:avLst/>
          </a:prstGeom>
          <a:noFill/>
          <a:ln w="9525">
            <a:noFill/>
          </a:ln>
        </p:spPr>
        <p:txBody>
          <a:bodyPr>
            <a:spAutoFit/>
          </a:bodyPr>
          <a:p>
            <a:r>
              <a:rPr lang="zh-CN" sz="1400" b="1" noProof="1">
                <a:latin typeface="Arial" panose="020B0604020202020204" pitchFamily="34" charset="0"/>
                <a:ea typeface="宋体" panose="02010600030101010101" pitchFamily="2" charset="-122"/>
                <a:cs typeface="+mn-cs"/>
              </a:rPr>
              <a:t>二、易混淆、易错点对比</a:t>
            </a:r>
            <a:r>
              <a:rPr lang="zh-CN" sz="1050" noProof="1">
                <a:latin typeface="Times New Roman" panose="02020603050405020304" pitchFamily="18" charset="0"/>
                <a:ea typeface="宋体" panose="02010600030101010101" pitchFamily="2" charset="-122"/>
                <a:cs typeface="+mn-cs"/>
              </a:rPr>
              <a:t>（一）：</a:t>
            </a:r>
            <a:r>
              <a:rPr lang="en-US" sz="1050" noProof="1">
                <a:latin typeface="Times New Roman" panose="02020603050405020304" pitchFamily="18" charset="0"/>
                <a:ea typeface="宋体" panose="02010600030101010101" pitchFamily="2" charset="-122"/>
                <a:cs typeface="+mn-cs"/>
              </a:rPr>
              <a:t> </a:t>
            </a:r>
            <a:endParaRPr lang="zh-CN" altLang="en-US" noProof="1"/>
          </a:p>
        </p:txBody>
      </p:sp>
      <p:graphicFrame>
        <p:nvGraphicFramePr>
          <p:cNvPr id="4" name="表格 3"/>
          <p:cNvGraphicFramePr/>
          <p:nvPr/>
        </p:nvGraphicFramePr>
        <p:xfrm>
          <a:off x="1746250" y="876300"/>
          <a:ext cx="8763000" cy="3535680"/>
        </p:xfrm>
        <a:graphic>
          <a:graphicData uri="http://schemas.openxmlformats.org/drawingml/2006/table">
            <a:tbl>
              <a:tblPr firstRow="1" bandRow="1">
                <a:tableStyleId>{5940675A-B579-460E-94D1-54222C63F5DA}</a:tableStyleId>
              </a:tblPr>
              <a:tblGrid>
                <a:gridCol w="2463165"/>
                <a:gridCol w="6299835"/>
              </a:tblGrid>
              <a:tr h="434975">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内容</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答案</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4340">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我国的根本制度</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 </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7980">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我国的根本政治制度</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 </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9755">
                <a:tc rowSpan="3">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 我国的基本政治制度</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 </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912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 </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039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 </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9120">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我国的基本经济制度</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1746250" y="4598988"/>
            <a:ext cx="5080000" cy="252730"/>
          </a:xfrm>
          <a:prstGeom prst="rect">
            <a:avLst/>
          </a:prstGeom>
          <a:noFill/>
          <a:ln w="9525">
            <a:noFill/>
          </a:ln>
        </p:spPr>
        <p:txBody>
          <a:bodyPr>
            <a:spAutoFit/>
          </a:bodyPr>
          <a:p>
            <a:r>
              <a:rPr lang="zh-CN" sz="1050" noProof="1">
                <a:latin typeface="Arial" panose="020B0604020202020204" pitchFamily="34" charset="0"/>
                <a:ea typeface="宋体" panose="02010600030101010101" pitchFamily="2" charset="-122"/>
                <a:cs typeface="+mn-cs"/>
              </a:rPr>
              <a:t>（三）</a:t>
            </a:r>
            <a:endParaRPr lang="zh-CN" altLang="en-US" noProof="1"/>
          </a:p>
        </p:txBody>
      </p:sp>
      <p:graphicFrame>
        <p:nvGraphicFramePr>
          <p:cNvPr id="6" name="表格 5"/>
          <p:cNvGraphicFramePr/>
          <p:nvPr/>
        </p:nvGraphicFramePr>
        <p:xfrm>
          <a:off x="1746250" y="4851400"/>
          <a:ext cx="8605520" cy="1736725"/>
        </p:xfrm>
        <a:graphic>
          <a:graphicData uri="http://schemas.openxmlformats.org/drawingml/2006/table">
            <a:tbl>
              <a:tblPr firstRow="1" bandRow="1">
                <a:tableStyleId>{5940675A-B579-460E-94D1-54222C63F5DA}</a:tableStyleId>
              </a:tblPr>
              <a:tblGrid>
                <a:gridCol w="2418080"/>
                <a:gridCol w="6187440"/>
              </a:tblGrid>
              <a:tr h="563245">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内容</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答案</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0235">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人民代表大会的职权</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 </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3245">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人大代表的职权</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2945" name="组合 5"/>
          <p:cNvGrpSpPr/>
          <p:nvPr/>
        </p:nvGrpSpPr>
        <p:grpSpPr>
          <a:xfrm>
            <a:off x="2571750" y="0"/>
            <a:ext cx="9620250" cy="6872288"/>
            <a:chOff x="1928794" y="0"/>
            <a:chExt cx="7215206" cy="6871602"/>
          </a:xfrm>
        </p:grpSpPr>
        <p:pic>
          <p:nvPicPr>
            <p:cNvPr id="82946" name="Picture 2"/>
            <p:cNvPicPr>
              <a:picLocks noChangeAspect="1"/>
            </p:cNvPicPr>
            <p:nvPr/>
          </p:nvPicPr>
          <p:blipFill>
            <a:blip r:embed="rId1"/>
            <a:stretch>
              <a:fillRect/>
            </a:stretch>
          </p:blipFill>
          <p:spPr>
            <a:xfrm>
              <a:off x="5606083" y="0"/>
              <a:ext cx="3537917" cy="6858000"/>
            </a:xfrm>
            <a:prstGeom prst="rect">
              <a:avLst/>
            </a:prstGeom>
            <a:noFill/>
            <a:ln w="9525">
              <a:noFill/>
            </a:ln>
          </p:spPr>
        </p:pic>
        <p:pic>
          <p:nvPicPr>
            <p:cNvPr id="82947" name="Picture 2"/>
            <p:cNvPicPr>
              <a:picLocks noChangeAspect="1"/>
            </p:cNvPicPr>
            <p:nvPr/>
          </p:nvPicPr>
          <p:blipFill>
            <a:blip r:embed="rId2"/>
            <a:stretch>
              <a:fillRect/>
            </a:stretch>
          </p:blipFill>
          <p:spPr>
            <a:xfrm>
              <a:off x="1928794" y="3571875"/>
              <a:ext cx="4929222" cy="3299727"/>
            </a:xfrm>
            <a:prstGeom prst="rect">
              <a:avLst/>
            </a:prstGeom>
            <a:noFill/>
            <a:ln w="9525">
              <a:noFill/>
            </a:ln>
          </p:spPr>
        </p:pic>
      </p:grpSp>
      <p:sp>
        <p:nvSpPr>
          <p:cNvPr id="3" name="TextBox 2"/>
          <p:cNvSpPr txBox="1"/>
          <p:nvPr/>
        </p:nvSpPr>
        <p:spPr>
          <a:xfrm>
            <a:off x="380960" y="1357299"/>
            <a:ext cx="10668075" cy="2431435"/>
          </a:xfrm>
          <a:prstGeom prst="rect">
            <a:avLst/>
          </a:prstGeom>
          <a:solidFill>
            <a:srgbClr val="FFFFFF"/>
          </a:solidFill>
          <a:ln w="38100">
            <a:solidFill>
              <a:srgbClr val="FF0000"/>
            </a:solidFill>
          </a:ln>
          <a:effectLst>
            <a:glow rad="228600">
              <a:schemeClr val="accent5">
                <a:satMod val="175000"/>
                <a:alpha val="40000"/>
              </a:schemeClr>
            </a:glow>
          </a:effectLst>
        </p:spPr>
        <p:txBody>
          <a:bodyPr>
            <a:spAutoFit/>
          </a:bodyPr>
          <a:lstStyle/>
          <a:p>
            <a:pPr marR="0" defTabSz="914400">
              <a:buClrTx/>
              <a:buSzTx/>
              <a:buFontTx/>
              <a:defRPr/>
            </a:pP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       ①居民委员会成员由居民</a:t>
            </a:r>
            <a:r>
              <a:rPr kumimoji="0" lang="zh-CN" altLang="en-US" sz="3200" b="1" kern="1200" cap="none" spc="0" normalizeH="0" baseline="0" noProof="0" dirty="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cs typeface="+mn-cs"/>
              </a:rPr>
              <a:t>直接</a:t>
            </a:r>
            <a:r>
              <a:rPr kumimoji="0" lang="zh-CN" altLang="en-US" sz="2800" b="1" kern="1200" cap="none" spc="0" normalizeH="0" baseline="0" noProof="0" dirty="0">
                <a:solidFill>
                  <a:srgbClr val="FF0000"/>
                </a:solidFill>
                <a:latin typeface="微软雅黑" panose="020B0503020204020204" charset="-122"/>
                <a:ea typeface="微软雅黑" panose="020B0503020204020204" charset="-122"/>
                <a:cs typeface="+mn-cs"/>
              </a:rPr>
              <a:t>投票选举</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产生；</a:t>
            </a:r>
            <a:endPar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endParaRPr>
          </a:p>
          <a:p>
            <a:pPr marR="0" defTabSz="914400">
              <a:buClrTx/>
              <a:buSzTx/>
              <a:buFontTx/>
              <a:defRPr/>
            </a:pPr>
            <a:r>
              <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rPr>
              <a:t>       </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②凡涉及居民切身利益的重要事务，要</a:t>
            </a:r>
            <a:r>
              <a:rPr kumimoji="0" lang="zh-CN" altLang="en-US" sz="2800" b="1" kern="1200" cap="none" spc="0" normalizeH="0" baseline="0" noProof="0" dirty="0">
                <a:solidFill>
                  <a:srgbClr val="FF0000"/>
                </a:solidFill>
                <a:latin typeface="微软雅黑" panose="020B0503020204020204" charset="-122"/>
                <a:ea typeface="微软雅黑" panose="020B0503020204020204" charset="-122"/>
                <a:cs typeface="+mn-cs"/>
              </a:rPr>
              <a:t>提请</a:t>
            </a:r>
            <a:r>
              <a:rPr kumimoji="0" lang="zh-CN" altLang="en-US" sz="3200" b="1" kern="1200" cap="none" spc="0" normalizeH="0" baseline="0" noProof="0" dirty="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cs typeface="+mn-cs"/>
              </a:rPr>
              <a:t>居民会议</a:t>
            </a:r>
            <a:r>
              <a:rPr kumimoji="0" lang="zh-CN" altLang="en-US" sz="2800" b="1" kern="1200" cap="none" spc="0" normalizeH="0" baseline="0" noProof="0" dirty="0">
                <a:solidFill>
                  <a:srgbClr val="FF0000"/>
                </a:solidFill>
                <a:latin typeface="微软雅黑" panose="020B0503020204020204" charset="-122"/>
                <a:ea typeface="微软雅黑" panose="020B0503020204020204" charset="-122"/>
                <a:cs typeface="+mn-cs"/>
              </a:rPr>
              <a:t>讨论决定</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a:t>
            </a:r>
            <a:endPar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endParaRPr>
          </a:p>
          <a:p>
            <a:pPr marR="0" defTabSz="914400">
              <a:buClrTx/>
              <a:buSzTx/>
              <a:buFontTx/>
              <a:defRPr/>
            </a:pP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       ③居民委员会实行</a:t>
            </a:r>
            <a:r>
              <a:rPr kumimoji="0" lang="zh-CN" altLang="en-US" sz="3200" b="1" kern="1200" cap="none" spc="0" normalizeH="0" baseline="0" noProof="0" dirty="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cs typeface="+mn-cs"/>
              </a:rPr>
              <a:t>办事公开制度</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，定期向居民会议</a:t>
            </a:r>
            <a:r>
              <a:rPr kumimoji="0" lang="zh-CN" altLang="en-US" sz="2800" b="1" kern="1200" cap="none" spc="0" normalizeH="0" baseline="0" noProof="0" dirty="0">
                <a:solidFill>
                  <a:srgbClr val="FF0000"/>
                </a:solidFill>
                <a:latin typeface="微软雅黑" panose="020B0503020204020204" charset="-122"/>
                <a:ea typeface="微软雅黑" panose="020B0503020204020204" charset="-122"/>
                <a:cs typeface="+mn-cs"/>
              </a:rPr>
              <a:t>汇报工作</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，接受</a:t>
            </a:r>
            <a:r>
              <a:rPr kumimoji="0" lang="zh-CN" altLang="en-US" sz="2800" b="1" kern="1200" cap="none" spc="0" normalizeH="0" baseline="0" noProof="0" dirty="0">
                <a:solidFill>
                  <a:srgbClr val="FF0000"/>
                </a:solidFill>
                <a:latin typeface="微软雅黑" panose="020B0503020204020204" charset="-122"/>
                <a:ea typeface="微软雅黑" panose="020B0503020204020204" charset="-122"/>
                <a:cs typeface="+mn-cs"/>
              </a:rPr>
              <a:t>居民监督</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a:t>
            </a:r>
            <a:endPar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endParaRPr>
          </a:p>
        </p:txBody>
      </p:sp>
      <p:sp>
        <p:nvSpPr>
          <p:cNvPr id="82949" name="TextBox 7"/>
          <p:cNvSpPr txBox="1"/>
          <p:nvPr/>
        </p:nvSpPr>
        <p:spPr>
          <a:xfrm>
            <a:off x="857250" y="428625"/>
            <a:ext cx="10191750" cy="708025"/>
          </a:xfrm>
          <a:prstGeom prst="rect">
            <a:avLst/>
          </a:prstGeom>
          <a:noFill/>
          <a:ln w="9525">
            <a:noFill/>
          </a:ln>
        </p:spPr>
        <p:txBody>
          <a:bodyPr anchor="t">
            <a:spAutoFit/>
          </a:bodyPr>
          <a:p>
            <a:r>
              <a:rPr lang="zh-CN" altLang="en-US" sz="4000" b="1" dirty="0">
                <a:solidFill>
                  <a:srgbClr val="FF0000"/>
                </a:solidFill>
                <a:latin typeface="微软雅黑" panose="020B0503020204020204" charset="-122"/>
                <a:ea typeface="微软雅黑" panose="020B0503020204020204" charset="-122"/>
              </a:rPr>
              <a:t>二、居民自治的内容   </a:t>
            </a:r>
            <a:r>
              <a:rPr lang="en-US" altLang="zh-CN" sz="3200" b="1" dirty="0">
                <a:latin typeface="微软雅黑" panose="020B0503020204020204" charset="-122"/>
                <a:ea typeface="微软雅黑" panose="020B0503020204020204" charset="-122"/>
              </a:rPr>
              <a:t>P74 ①②③</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7" name="Picture 2"/>
          <p:cNvPicPr>
            <a:picLocks noChangeAspect="1"/>
          </p:cNvPicPr>
          <p:nvPr/>
        </p:nvPicPr>
        <p:blipFill>
          <a:blip r:embed="rId1"/>
          <a:stretch>
            <a:fillRect/>
          </a:stretch>
        </p:blipFill>
        <p:spPr>
          <a:xfrm>
            <a:off x="0" y="0"/>
            <a:ext cx="5094288" cy="6858000"/>
          </a:xfrm>
          <a:prstGeom prst="rect">
            <a:avLst/>
          </a:prstGeom>
          <a:noFill/>
          <a:ln w="9525">
            <a:noFill/>
          </a:ln>
        </p:spPr>
      </p:pic>
      <p:sp>
        <p:nvSpPr>
          <p:cNvPr id="4" name="TextBox 3"/>
          <p:cNvSpPr txBox="1"/>
          <p:nvPr/>
        </p:nvSpPr>
        <p:spPr>
          <a:xfrm>
            <a:off x="1904971" y="1322848"/>
            <a:ext cx="9715568" cy="2369880"/>
          </a:xfrm>
          <a:prstGeom prst="rect">
            <a:avLst/>
          </a:prstGeom>
          <a:solidFill>
            <a:srgbClr val="FFFFFF"/>
          </a:solidFill>
          <a:ln w="38100">
            <a:solidFill>
              <a:srgbClr val="FF0000"/>
            </a:solidFill>
          </a:ln>
          <a:effectLst>
            <a:glow rad="228600">
              <a:schemeClr val="accent5">
                <a:satMod val="175000"/>
                <a:alpha val="40000"/>
              </a:schemeClr>
            </a:glow>
          </a:effectLst>
        </p:spPr>
        <p:txBody>
          <a:bodyPr>
            <a:spAutoFit/>
          </a:bodyPr>
          <a:lstStyle/>
          <a:p>
            <a:pPr marR="0" defTabSz="914400">
              <a:buClrTx/>
              <a:buSzTx/>
              <a:buFontTx/>
              <a:defRPr/>
            </a:pP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       ①村民委员会成员由村民</a:t>
            </a:r>
            <a:r>
              <a:rPr kumimoji="0" lang="zh-CN" altLang="en-US" sz="2800" b="1" kern="1200" cap="none" spc="0" normalizeH="0" baseline="0" noProof="0" dirty="0">
                <a:solidFill>
                  <a:srgbClr val="FF0000"/>
                </a:solidFill>
                <a:latin typeface="微软雅黑" panose="020B0503020204020204" charset="-122"/>
                <a:ea typeface="微软雅黑" panose="020B0503020204020204" charset="-122"/>
                <a:cs typeface="+mn-cs"/>
              </a:rPr>
              <a:t>直接选举</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产生；</a:t>
            </a:r>
            <a:endPar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endParaRPr>
          </a:p>
          <a:p>
            <a:pPr marR="0" defTabSz="914400">
              <a:buClrTx/>
              <a:buSzTx/>
              <a:buFontTx/>
              <a:defRPr/>
            </a:pP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       ②村民可以通过</a:t>
            </a:r>
            <a:r>
              <a:rPr kumimoji="0" lang="zh-CN" altLang="en-US" sz="3200" b="1" kern="1200" cap="none" spc="0" normalizeH="0" baseline="0" noProof="0" dirty="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cs typeface="+mn-cs"/>
              </a:rPr>
              <a:t>村民会议</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等形式，参与本村公共事务和公益事业的</a:t>
            </a:r>
            <a:r>
              <a:rPr kumimoji="0" lang="zh-CN" altLang="en-US" sz="2800" b="1" kern="1200" cap="none" spc="0" normalizeH="0" baseline="0" noProof="0" dirty="0">
                <a:solidFill>
                  <a:srgbClr val="FF0000"/>
                </a:solidFill>
                <a:latin typeface="微软雅黑" panose="020B0503020204020204" charset="-122"/>
                <a:ea typeface="微软雅黑" panose="020B0503020204020204" charset="-122"/>
                <a:cs typeface="+mn-cs"/>
              </a:rPr>
              <a:t>决策与管理</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a:t>
            </a:r>
            <a:endPar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endParaRPr>
          </a:p>
          <a:p>
            <a:pPr marR="0" defTabSz="914400">
              <a:buClrTx/>
              <a:buSzTx/>
              <a:buFontTx/>
              <a:defRPr/>
            </a:pP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       ③村民</a:t>
            </a:r>
            <a:r>
              <a:rPr kumimoji="0" lang="zh-CN" altLang="en-US" sz="3200" b="1" kern="1200" cap="none" spc="0" normalizeH="0" baseline="0" noProof="0" dirty="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cs typeface="+mn-cs"/>
              </a:rPr>
              <a:t>制定自治章程或村规民约</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，规范村委会和村民的行为。 </a:t>
            </a:r>
            <a:endPar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endParaRPr>
          </a:p>
        </p:txBody>
      </p:sp>
      <p:sp>
        <p:nvSpPr>
          <p:cNvPr id="86019" name="TextBox 4"/>
          <p:cNvSpPr txBox="1"/>
          <p:nvPr/>
        </p:nvSpPr>
        <p:spPr>
          <a:xfrm>
            <a:off x="2439988" y="284163"/>
            <a:ext cx="8477250" cy="706437"/>
          </a:xfrm>
          <a:prstGeom prst="rect">
            <a:avLst/>
          </a:prstGeom>
          <a:noFill/>
          <a:ln w="9525">
            <a:noFill/>
          </a:ln>
        </p:spPr>
        <p:txBody>
          <a:bodyPr anchor="t">
            <a:spAutoFit/>
          </a:bodyPr>
          <a:p>
            <a:r>
              <a:rPr lang="zh-CN" altLang="en-US" sz="4000" b="1" dirty="0">
                <a:solidFill>
                  <a:srgbClr val="FF0000"/>
                </a:solidFill>
                <a:latin typeface="微软雅黑" panose="020B0503020204020204" charset="-122"/>
                <a:ea typeface="微软雅黑" panose="020B0503020204020204" charset="-122"/>
              </a:rPr>
              <a:t>三、村民自治的内容   </a:t>
            </a:r>
            <a:r>
              <a:rPr lang="en-US" altLang="zh-CN" sz="3200" b="1" dirty="0">
                <a:latin typeface="微软雅黑" panose="020B0503020204020204" charset="-122"/>
                <a:ea typeface="微软雅黑" panose="020B0503020204020204" charset="-122"/>
              </a:rPr>
              <a:t>P75①②③</a:t>
            </a:r>
            <a:endParaRPr lang="zh-CN" altLang="en-US" sz="2800" b="1" dirty="0">
              <a:latin typeface="楷体" panose="02010609060101010101" pitchFamily="49" charset="-122"/>
              <a:ea typeface="楷体" panose="02010609060101010101" pitchFamily="49" charset="-122"/>
            </a:endParaRPr>
          </a:p>
        </p:txBody>
      </p:sp>
      <p:sp>
        <p:nvSpPr>
          <p:cNvPr id="6" name="TextBox 5"/>
          <p:cNvSpPr txBox="1"/>
          <p:nvPr/>
        </p:nvSpPr>
        <p:spPr>
          <a:xfrm>
            <a:off x="1905000" y="4357688"/>
            <a:ext cx="9620250" cy="1816100"/>
          </a:xfrm>
          <a:prstGeom prst="rect">
            <a:avLst/>
          </a:prstGeom>
          <a:noFill/>
        </p:spPr>
        <p:txBody>
          <a:bodyPr>
            <a:spAutoFit/>
          </a:bodyPr>
          <a:lstStyle/>
          <a:p>
            <a:pPr marR="0" defTabSz="914400">
              <a:buClrTx/>
              <a:buSzTx/>
              <a:buFontTx/>
              <a:defRPr/>
            </a:pPr>
            <a:r>
              <a:rPr kumimoji="0" lang="en-US" altLang="zh-CN" sz="2800" b="1" kern="1200" cap="none" spc="0" normalizeH="0" baseline="0" noProof="0" dirty="0">
                <a:effectLst>
                  <a:outerShdw blurRad="38100" dist="38100" dir="2700000" algn="tl">
                    <a:srgbClr val="C0C0C0"/>
                  </a:outerShdw>
                </a:effectLst>
                <a:latin typeface="Calibri" panose="020F0502020204030204" charset="0"/>
                <a:ea typeface="黑体" panose="02010609060101010101" charset="-122"/>
                <a:cs typeface="+mn-cs"/>
              </a:rPr>
              <a:t>【</a:t>
            </a:r>
            <a:r>
              <a:rPr kumimoji="0" lang="zh-CN" altLang="en-US" sz="2800" b="1" kern="1200" cap="none" spc="0" normalizeH="0" baseline="0" noProof="0" dirty="0">
                <a:effectLst>
                  <a:outerShdw blurRad="38100" dist="38100" dir="2700000" algn="tl">
                    <a:srgbClr val="C0C0C0"/>
                  </a:outerShdw>
                </a:effectLst>
                <a:latin typeface="Calibri" panose="020F0502020204030204" charset="0"/>
                <a:ea typeface="黑体" panose="02010609060101010101" charset="-122"/>
                <a:cs typeface="+mn-cs"/>
              </a:rPr>
              <a:t>拓展</a:t>
            </a:r>
            <a:r>
              <a:rPr kumimoji="0" lang="en-US" altLang="zh-CN" sz="2800" b="1" kern="1200" cap="none" spc="0" normalizeH="0" baseline="0" noProof="0" dirty="0">
                <a:effectLst>
                  <a:outerShdw blurRad="38100" dist="38100" dir="2700000" algn="tl">
                    <a:srgbClr val="C0C0C0"/>
                  </a:outerShdw>
                </a:effectLst>
                <a:latin typeface="Calibri" panose="020F0502020204030204" charset="0"/>
                <a:ea typeface="黑体" panose="02010609060101010101" charset="-122"/>
                <a:cs typeface="+mn-cs"/>
              </a:rPr>
              <a:t>】</a:t>
            </a:r>
            <a:endParaRPr kumimoji="0" lang="en-US" altLang="zh-CN" sz="2800" b="1" kern="1200" cap="none" spc="0" normalizeH="0" baseline="0" noProof="0" dirty="0">
              <a:effectLst>
                <a:outerShdw blurRad="38100" dist="38100" dir="2700000" algn="tl">
                  <a:srgbClr val="C0C0C0"/>
                </a:outerShdw>
              </a:effectLst>
              <a:latin typeface="Calibri" panose="020F0502020204030204" charset="0"/>
              <a:ea typeface="黑体" panose="02010609060101010101" charset="-122"/>
              <a:cs typeface="+mn-cs"/>
            </a:endParaRPr>
          </a:p>
          <a:p>
            <a:pPr marR="0" defTabSz="914400">
              <a:buClrTx/>
              <a:buSzTx/>
              <a:buFontTx/>
              <a:defRPr/>
            </a:pPr>
            <a:r>
              <a:rPr kumimoji="0" lang="en-US" altLang="zh-CN" sz="2800" b="1" kern="1200" cap="none" spc="0" normalizeH="0" baseline="0" noProof="0" dirty="0">
                <a:effectLst>
                  <a:outerShdw blurRad="38100" dist="38100" dir="2700000" algn="tl">
                    <a:srgbClr val="C0C0C0"/>
                  </a:outerShdw>
                </a:effectLst>
                <a:latin typeface="华文楷体" panose="02010600040101010101" pitchFamily="2" charset="-122"/>
                <a:ea typeface="华文楷体" panose="02010600040101010101" pitchFamily="2" charset="-122"/>
                <a:cs typeface="+mn-cs"/>
              </a:rPr>
              <a:t>           </a:t>
            </a:r>
            <a:r>
              <a:rPr kumimoji="0" lang="zh-CN" altLang="en-US" sz="2800" b="1" kern="1200" cap="none" spc="0" normalizeH="0" baseline="0" noProof="0" dirty="0">
                <a:effectLst>
                  <a:outerShdw blurRad="38100" dist="38100" dir="2700000" algn="tl">
                    <a:srgbClr val="C0C0C0"/>
                  </a:outerShdw>
                </a:effectLst>
                <a:latin typeface="华文楷体" panose="02010600040101010101" pitchFamily="2" charset="-122"/>
                <a:ea typeface="华文楷体" panose="02010600040101010101" pitchFamily="2" charset="-122"/>
                <a:cs typeface="+mn-cs"/>
              </a:rPr>
              <a:t>村民自治是我国农民在民主管理上的伟大创造。</a:t>
            </a:r>
            <a:r>
              <a:rPr kumimoji="0" lang="en-US" altLang="zh-CN" sz="2800" b="1" kern="1200" cap="none" spc="0" normalizeH="0" baseline="0" noProof="0" dirty="0">
                <a:effectLst>
                  <a:outerShdw blurRad="38100" dist="38100" dir="2700000" algn="tl">
                    <a:srgbClr val="C0C0C0"/>
                  </a:outerShdw>
                </a:effectLst>
                <a:latin typeface="华文楷体" panose="02010600040101010101" pitchFamily="2" charset="-122"/>
                <a:ea typeface="华文楷体" panose="02010600040101010101" pitchFamily="2" charset="-122"/>
                <a:cs typeface="+mn-cs"/>
              </a:rPr>
              <a:t>《</a:t>
            </a:r>
            <a:r>
              <a:rPr kumimoji="0" lang="zh-CN" altLang="en-US" sz="2800" b="1" kern="1200" cap="none" spc="0" normalizeH="0" baseline="0" noProof="0"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cs typeface="+mn-cs"/>
              </a:rPr>
              <a:t>中华人民共和国村民委员会组织法</a:t>
            </a:r>
            <a:r>
              <a:rPr kumimoji="0" lang="en-US" altLang="zh-CN" sz="2800" b="1" kern="1200" cap="none" spc="0" normalizeH="0" baseline="0" noProof="0" dirty="0">
                <a:effectLst>
                  <a:outerShdw blurRad="38100" dist="38100" dir="2700000" algn="tl">
                    <a:srgbClr val="C0C0C0"/>
                  </a:outerShdw>
                </a:effectLst>
                <a:latin typeface="华文楷体" panose="02010600040101010101" pitchFamily="2" charset="-122"/>
                <a:ea typeface="华文楷体" panose="02010600040101010101" pitchFamily="2" charset="-122"/>
                <a:cs typeface="+mn-cs"/>
              </a:rPr>
              <a:t>》</a:t>
            </a:r>
            <a:r>
              <a:rPr kumimoji="0" lang="zh-CN" altLang="en-US" sz="2800" b="1" kern="1200" cap="none" spc="0" normalizeH="0" baseline="0" noProof="0" dirty="0">
                <a:effectLst>
                  <a:outerShdw blurRad="38100" dist="38100" dir="2700000" algn="tl">
                    <a:srgbClr val="C0C0C0"/>
                  </a:outerShdw>
                </a:effectLst>
                <a:latin typeface="华文楷体" panose="02010600040101010101" pitchFamily="2" charset="-122"/>
                <a:ea typeface="华文楷体" panose="02010600040101010101" pitchFamily="2" charset="-122"/>
                <a:cs typeface="+mn-cs"/>
              </a:rPr>
              <a:t>为村民自治提供了</a:t>
            </a:r>
            <a:r>
              <a:rPr kumimoji="0" lang="zh-CN" altLang="en-US" sz="2800" b="1" kern="1200" cap="none" spc="0" normalizeH="0" baseline="0" noProof="0"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cs typeface="+mn-cs"/>
              </a:rPr>
              <a:t>法律保障</a:t>
            </a:r>
            <a:r>
              <a:rPr kumimoji="0" lang="zh-CN" altLang="en-US" sz="2800" b="1" kern="1200" cap="none" spc="0" normalizeH="0" baseline="0" noProof="0" dirty="0">
                <a:effectLst>
                  <a:outerShdw blurRad="38100" dist="38100" dir="2700000" algn="tl">
                    <a:srgbClr val="C0C0C0"/>
                  </a:outerShdw>
                </a:effectLst>
                <a:latin typeface="华文楷体" panose="02010600040101010101" pitchFamily="2" charset="-122"/>
                <a:ea typeface="华文楷体" panose="02010600040101010101" pitchFamily="2" charset="-122"/>
                <a:cs typeface="+mn-cs"/>
              </a:rPr>
              <a:t>。</a:t>
            </a:r>
            <a:endParaRPr kumimoji="0" lang="zh-CN" altLang="en-US" sz="2800" kern="1200" cap="none" spc="0" normalizeH="0" baseline="0" noProof="0" dirty="0">
              <a:latin typeface="华文楷体" panose="02010600040101010101" pitchFamily="2" charset="-122"/>
              <a:ea typeface="华文楷体"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4294967295" end="4294967295"/>
                                            </p:txEl>
                                          </p:spTgt>
                                        </p:tgtEl>
                                        <p:attrNameLst>
                                          <p:attrName>style.visibility</p:attrName>
                                        </p:attrNameLst>
                                      </p:cBhvr>
                                      <p:to>
                                        <p:strVal val="visible"/>
                                      </p:to>
                                    </p:set>
                                    <p:animEffect transition="in" filter="blinds(horizontal)">
                                      <p:cBhvr>
                                        <p:cTn id="7" dur="500"/>
                                        <p:tgtEl>
                                          <p:spTgt spid="4">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linds(horizontal)">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9089" name="Picture 2"/>
          <p:cNvPicPr>
            <a:picLocks noChangeAspect="1"/>
          </p:cNvPicPr>
          <p:nvPr/>
        </p:nvPicPr>
        <p:blipFill>
          <a:blip r:embed="rId1"/>
          <a:stretch>
            <a:fillRect/>
          </a:stretch>
        </p:blipFill>
        <p:spPr>
          <a:xfrm>
            <a:off x="0" y="4157663"/>
            <a:ext cx="9810750" cy="2700337"/>
          </a:xfrm>
          <a:prstGeom prst="rect">
            <a:avLst/>
          </a:prstGeom>
          <a:noFill/>
          <a:ln w="9525">
            <a:noFill/>
          </a:ln>
        </p:spPr>
      </p:pic>
      <p:sp>
        <p:nvSpPr>
          <p:cNvPr id="4" name="TextBox 3"/>
          <p:cNvSpPr txBox="1"/>
          <p:nvPr/>
        </p:nvSpPr>
        <p:spPr>
          <a:xfrm>
            <a:off x="952464" y="1322848"/>
            <a:ext cx="10668075" cy="2246769"/>
          </a:xfrm>
          <a:prstGeom prst="rect">
            <a:avLst/>
          </a:prstGeom>
          <a:solidFill>
            <a:srgbClr val="FFFFFF"/>
          </a:solidFill>
          <a:ln w="38100">
            <a:solidFill>
              <a:srgbClr val="FF0000"/>
            </a:solidFill>
          </a:ln>
          <a:effectLst>
            <a:glow rad="228600">
              <a:schemeClr val="accent5">
                <a:satMod val="175000"/>
                <a:alpha val="40000"/>
              </a:schemeClr>
            </a:glow>
          </a:effectLst>
        </p:spPr>
        <p:txBody>
          <a:bodyPr>
            <a:spAutoFit/>
          </a:bodyPr>
          <a:lstStyle/>
          <a:p>
            <a:pPr marR="0" defTabSz="914400">
              <a:buClrTx/>
              <a:buSzTx/>
              <a:buFontTx/>
              <a:defRPr/>
            </a:pPr>
            <a:r>
              <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rPr>
              <a:t>        (1)</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居民委员会、村民委员会设</a:t>
            </a:r>
            <a:r>
              <a:rPr kumimoji="0" lang="zh-CN" altLang="en-US" sz="2800" b="1" kern="1200" cap="none" spc="0" normalizeH="0" baseline="0" noProof="0" dirty="0">
                <a:solidFill>
                  <a:srgbClr val="FF0000"/>
                </a:solidFill>
                <a:latin typeface="微软雅黑" panose="020B0503020204020204" charset="-122"/>
                <a:ea typeface="微软雅黑" panose="020B0503020204020204" charset="-122"/>
                <a:cs typeface="+mn-cs"/>
              </a:rPr>
              <a:t>人民调解、治安保卫、公共卫生等委员会</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 </a:t>
            </a:r>
            <a:endPar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endParaRPr>
          </a:p>
          <a:p>
            <a:pPr marR="0" defTabSz="914400">
              <a:buClrTx/>
              <a:buSzTx/>
              <a:buFontTx/>
              <a:defRPr/>
            </a:pPr>
            <a:r>
              <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rPr>
              <a:t>        (2) </a:t>
            </a:r>
            <a:r>
              <a:rPr kumimoji="0" lang="en-US" altLang="zh-CN" sz="2800" b="1" u="sng" kern="1200" cap="none" spc="0" normalizeH="0" baseline="0" noProof="0" dirty="0">
                <a:latin typeface="楷体" panose="02010609060101010101" pitchFamily="49" charset="-122"/>
                <a:ea typeface="楷体" panose="02010609060101010101" pitchFamily="49" charset="-122"/>
                <a:cs typeface="+mn-cs"/>
              </a:rPr>
              <a:t>【</a:t>
            </a:r>
            <a:r>
              <a:rPr kumimoji="0" lang="zh-CN" altLang="en-US" sz="2800" b="1" u="sng" kern="1200" cap="none" spc="0" normalizeH="0" baseline="0" noProof="0" dirty="0">
                <a:latin typeface="楷体" panose="02010609060101010101" pitchFamily="49" charset="-122"/>
                <a:ea typeface="楷体" panose="02010609060101010101" pitchFamily="49" charset="-122"/>
                <a:cs typeface="+mn-cs"/>
              </a:rPr>
              <a:t>工作内容</a:t>
            </a:r>
            <a:r>
              <a:rPr kumimoji="0" lang="en-US" altLang="zh-CN" sz="2800" b="1" u="sng" kern="1200" cap="none" spc="0" normalizeH="0" baseline="0" noProof="0" dirty="0">
                <a:latin typeface="楷体" panose="02010609060101010101" pitchFamily="49" charset="-122"/>
                <a:ea typeface="楷体" panose="02010609060101010101" pitchFamily="49" charset="-122"/>
                <a:cs typeface="+mn-cs"/>
              </a:rPr>
              <a:t>】</a:t>
            </a:r>
            <a:r>
              <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rPr>
              <a:t>A</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、办理本居住地区的公共事务和公益事业；</a:t>
            </a:r>
            <a:r>
              <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rPr>
              <a:t>B</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、调解民间纠纷；</a:t>
            </a:r>
            <a:r>
              <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rPr>
              <a:t>C</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、协助维护社会治安；</a:t>
            </a:r>
            <a:r>
              <a:rPr kumimoji="0" lang="en-US" altLang="zh-CN" sz="2800" b="1" kern="1200" cap="none" spc="0" normalizeH="0" baseline="0" noProof="0" dirty="0">
                <a:solidFill>
                  <a:srgbClr val="3333FF"/>
                </a:solidFill>
                <a:latin typeface="微软雅黑" panose="020B0503020204020204" charset="-122"/>
                <a:ea typeface="微软雅黑" panose="020B0503020204020204" charset="-122"/>
                <a:cs typeface="+mn-cs"/>
              </a:rPr>
              <a:t>D</a:t>
            </a:r>
            <a:r>
              <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rPr>
              <a:t>、向人民政府反映群众的意见、要求和提出建议。 </a:t>
            </a:r>
            <a:endParaRPr kumimoji="0" lang="zh-CN" altLang="en-US" sz="2800" b="1" kern="1200" cap="none" spc="0" normalizeH="0" baseline="0" noProof="0" dirty="0">
              <a:solidFill>
                <a:srgbClr val="3333FF"/>
              </a:solidFill>
              <a:latin typeface="微软雅黑" panose="020B0503020204020204" charset="-122"/>
              <a:ea typeface="微软雅黑" panose="020B0503020204020204" charset="-122"/>
              <a:cs typeface="+mn-cs"/>
            </a:endParaRPr>
          </a:p>
        </p:txBody>
      </p:sp>
      <p:sp>
        <p:nvSpPr>
          <p:cNvPr id="89091" name="TextBox 4"/>
          <p:cNvSpPr txBox="1"/>
          <p:nvPr/>
        </p:nvSpPr>
        <p:spPr>
          <a:xfrm>
            <a:off x="666750" y="428625"/>
            <a:ext cx="11049000" cy="554038"/>
          </a:xfrm>
          <a:prstGeom prst="rect">
            <a:avLst/>
          </a:prstGeom>
          <a:noFill/>
          <a:ln w="9525">
            <a:noFill/>
          </a:ln>
        </p:spPr>
        <p:txBody>
          <a:bodyPr anchor="t">
            <a:spAutoFit/>
          </a:bodyPr>
          <a:p>
            <a:pPr algn="ctr"/>
            <a:r>
              <a:rPr lang="zh-CN" altLang="en-US" sz="3000" b="1" dirty="0">
                <a:solidFill>
                  <a:srgbClr val="FF0000"/>
                </a:solidFill>
                <a:latin typeface="微软雅黑" panose="020B0503020204020204" charset="-122"/>
                <a:ea typeface="微软雅黑" panose="020B0503020204020204" charset="-122"/>
              </a:rPr>
              <a:t>四、居委会、村委会的下设机构及其工作内容   </a:t>
            </a:r>
            <a:r>
              <a:rPr lang="en-US" altLang="zh-CN" sz="2600" b="1" dirty="0">
                <a:latin typeface="微软雅黑" panose="020B0503020204020204" charset="-122"/>
                <a:ea typeface="微软雅黑" panose="020B0503020204020204" charset="-122"/>
              </a:rPr>
              <a:t>P75(1)+(2)ABCD</a:t>
            </a:r>
            <a:endParaRPr lang="zh-CN" altLang="en-US" sz="2600" b="1" dirty="0">
              <a:latin typeface="楷体" panose="02010609060101010101" pitchFamily="49" charset="-122"/>
              <a:ea typeface="楷体" panose="02010609060101010101" pitchFamily="49" charset="-122"/>
            </a:endParaRPr>
          </a:p>
        </p:txBody>
      </p:sp>
      <p:pic>
        <p:nvPicPr>
          <p:cNvPr id="110594" name="Picture 2"/>
          <p:cNvPicPr>
            <a:picLocks noChangeAspect="1" noChangeArrowheads="1"/>
          </p:cNvPicPr>
          <p:nvPr/>
        </p:nvPicPr>
        <p:blipFill>
          <a:blip r:embed="rId2" cstate="print"/>
          <a:srcRect/>
          <a:stretch>
            <a:fillRect/>
          </a:stretch>
        </p:blipFill>
        <p:spPr bwMode="auto">
          <a:xfrm>
            <a:off x="476210" y="4286256"/>
            <a:ext cx="5372100" cy="2214554"/>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10596" name="Picture 4" descr="http://img.mp.itc.cn/upload/20160321/06df7e7184ee405eac3a875941d76671.jpg"/>
          <p:cNvPicPr>
            <a:picLocks noChangeAspect="1" noChangeArrowheads="1"/>
          </p:cNvPicPr>
          <p:nvPr/>
        </p:nvPicPr>
        <p:blipFill>
          <a:blip r:embed="rId3" cstate="print"/>
          <a:srcRect/>
          <a:stretch>
            <a:fillRect/>
          </a:stretch>
        </p:blipFill>
        <p:spPr bwMode="auto">
          <a:xfrm>
            <a:off x="6311941" y="4286257"/>
            <a:ext cx="5499099" cy="2199793"/>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4294967295" end="4294967295"/>
                                            </p:txEl>
                                          </p:spTgt>
                                        </p:tgtEl>
                                        <p:attrNameLst>
                                          <p:attrName>style.visibility</p:attrName>
                                        </p:attrNameLst>
                                      </p:cBhvr>
                                      <p:to>
                                        <p:strVal val="visible"/>
                                      </p:to>
                                    </p:set>
                                    <p:animEffect transition="in" filter="blinds(horizontal)">
                                      <p:cBhvr>
                                        <p:cTn id="7" dur="500"/>
                                        <p:tgtEl>
                                          <p:spTgt spid="4">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3185" name="Picture 2"/>
          <p:cNvPicPr>
            <a:picLocks noChangeAspect="1"/>
          </p:cNvPicPr>
          <p:nvPr/>
        </p:nvPicPr>
        <p:blipFill>
          <a:blip r:embed="rId1"/>
          <a:stretch>
            <a:fillRect/>
          </a:stretch>
        </p:blipFill>
        <p:spPr>
          <a:xfrm>
            <a:off x="7475538" y="0"/>
            <a:ext cx="4716462" cy="6858000"/>
          </a:xfrm>
          <a:prstGeom prst="rect">
            <a:avLst/>
          </a:prstGeom>
          <a:noFill/>
          <a:ln w="9525">
            <a:noFill/>
          </a:ln>
        </p:spPr>
      </p:pic>
      <p:sp>
        <p:nvSpPr>
          <p:cNvPr id="3" name="TextBox 2"/>
          <p:cNvSpPr txBox="1"/>
          <p:nvPr/>
        </p:nvSpPr>
        <p:spPr>
          <a:xfrm>
            <a:off x="497075" y="1708047"/>
            <a:ext cx="9677439" cy="2554545"/>
          </a:xfrm>
          <a:prstGeom prst="rect">
            <a:avLst/>
          </a:prstGeom>
          <a:solidFill>
            <a:srgbClr val="FFFFFF"/>
          </a:solidFill>
          <a:ln w="38100">
            <a:solidFill>
              <a:srgbClr val="FF0000"/>
            </a:solidFill>
          </a:ln>
          <a:effectLst>
            <a:glow rad="228600">
              <a:schemeClr val="accent5">
                <a:satMod val="175000"/>
                <a:alpha val="40000"/>
              </a:schemeClr>
            </a:glow>
          </a:effectLst>
        </p:spPr>
        <p:txBody>
          <a:bodyPr>
            <a:spAutoFit/>
          </a:bodyPr>
          <a:lstStyle/>
          <a:p>
            <a:pPr marR="0" defTabSz="914400">
              <a:buClrTx/>
              <a:buSzTx/>
              <a:buFontTx/>
              <a:defRPr/>
            </a:pP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       实行城市居民自治和农村村民自治，</a:t>
            </a:r>
            <a:endParaRPr kumimoji="0" lang="en-US" altLang="zh-CN" sz="3200" b="1" kern="1200" cap="none" spc="0" normalizeH="0" baseline="0" noProof="0" dirty="0">
              <a:solidFill>
                <a:srgbClr val="3333FF"/>
              </a:solidFill>
              <a:latin typeface="微软雅黑" panose="020B0503020204020204" charset="-122"/>
              <a:ea typeface="微软雅黑" panose="020B0503020204020204" charset="-122"/>
              <a:cs typeface="+mn-cs"/>
            </a:endParaRPr>
          </a:p>
          <a:p>
            <a:pPr marR="0" defTabSz="914400">
              <a:buClrTx/>
              <a:buSzTx/>
              <a:buFontTx/>
              <a:defRPr/>
            </a:pPr>
            <a:r>
              <a:rPr kumimoji="0" lang="en-US" altLang="zh-CN" sz="3200" b="1" kern="1200" cap="none" spc="0" normalizeH="0" baseline="0" noProof="0" dirty="0">
                <a:solidFill>
                  <a:srgbClr val="3333FF"/>
                </a:solidFill>
                <a:latin typeface="微软雅黑" panose="020B0503020204020204" charset="-122"/>
                <a:ea typeface="微软雅黑" panose="020B0503020204020204" charset="-122"/>
                <a:cs typeface="+mn-cs"/>
              </a:rPr>
              <a:t>      </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（对人民）</a:t>
            </a:r>
            <a:r>
              <a:rPr kumimoji="0" lang="en-US" altLang="zh-CN" sz="3200" b="1" kern="1200" cap="none" spc="0" normalizeH="0" baseline="0" noProof="0" dirty="0">
                <a:solidFill>
                  <a:srgbClr val="3333FF"/>
                </a:solidFill>
                <a:latin typeface="微软雅黑" panose="020B0503020204020204" charset="-122"/>
                <a:ea typeface="微软雅黑" panose="020B0503020204020204" charset="-122"/>
                <a:cs typeface="+mn-cs"/>
              </a:rPr>
              <a:t> </a:t>
            </a:r>
            <a:r>
              <a:rPr kumimoji="0" lang="zh-CN" altLang="en-US" sz="3200" b="1" kern="1200" cap="none" spc="0" normalizeH="0" baseline="0" noProof="0" dirty="0">
                <a:solidFill>
                  <a:srgbClr val="FF0000"/>
                </a:solidFill>
                <a:latin typeface="微软雅黑" panose="020B0503020204020204" charset="-122"/>
                <a:ea typeface="微软雅黑" panose="020B0503020204020204" charset="-122"/>
                <a:cs typeface="+mn-cs"/>
              </a:rPr>
              <a:t>有利于人民群众直接行使民主权利</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a:t>
            </a:r>
            <a:r>
              <a:rPr kumimoji="0" lang="zh-CN" altLang="en-US" sz="3200" b="1" kern="1200" cap="none" spc="0" normalizeH="0" baseline="0" noProof="0" dirty="0">
                <a:solidFill>
                  <a:srgbClr val="FF0000"/>
                </a:solidFill>
                <a:latin typeface="微软雅黑" panose="020B0503020204020204" charset="-122"/>
                <a:ea typeface="微软雅黑" panose="020B0503020204020204" charset="-122"/>
                <a:cs typeface="+mn-cs"/>
              </a:rPr>
              <a:t>管理基层公共事务和公益事业</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a:t>
            </a:r>
            <a:endParaRPr kumimoji="0" lang="en-US" altLang="zh-CN" sz="3200" b="1" kern="1200" cap="none" spc="0" normalizeH="0" baseline="0" noProof="0" dirty="0">
              <a:solidFill>
                <a:srgbClr val="3333FF"/>
              </a:solidFill>
              <a:latin typeface="微软雅黑" panose="020B0503020204020204" charset="-122"/>
              <a:ea typeface="微软雅黑" panose="020B0503020204020204" charset="-122"/>
              <a:cs typeface="+mn-cs"/>
            </a:endParaRPr>
          </a:p>
          <a:p>
            <a:pPr marR="0" defTabSz="914400">
              <a:buClrTx/>
              <a:buSzTx/>
              <a:buFontTx/>
              <a:defRPr/>
            </a:pP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       （对社会）</a:t>
            </a:r>
            <a:r>
              <a:rPr kumimoji="0" lang="zh-CN" altLang="en-US" sz="3200" b="1" u="sng" kern="1200" cap="none" spc="0" normalizeH="0" baseline="0" noProof="0" dirty="0">
                <a:latin typeface="楷体" panose="02010609060101010101" pitchFamily="49" charset="-122"/>
                <a:ea typeface="楷体" panose="02010609060101010101" pitchFamily="49" charset="-122"/>
                <a:cs typeface="+mn-cs"/>
              </a:rPr>
              <a:t>有利于</a:t>
            </a:r>
            <a:r>
              <a:rPr kumimoji="0" lang="zh-CN" altLang="en-US" sz="3200" b="1" kern="1200" cap="none" spc="0" normalizeH="0" baseline="0" noProof="0" dirty="0">
                <a:solidFill>
                  <a:srgbClr val="FF0000"/>
                </a:solidFill>
                <a:latin typeface="微软雅黑" panose="020B0503020204020204" charset="-122"/>
                <a:ea typeface="微软雅黑" panose="020B0503020204020204" charset="-122"/>
                <a:cs typeface="+mn-cs"/>
              </a:rPr>
              <a:t>推动社会主义民主建设</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a:t>
            </a:r>
            <a:r>
              <a:rPr kumimoji="0" lang="zh-CN" altLang="en-US" sz="3200" b="1" kern="1200" cap="none" spc="0" normalizeH="0" baseline="0" noProof="0" dirty="0">
                <a:solidFill>
                  <a:srgbClr val="FF0000"/>
                </a:solidFill>
                <a:latin typeface="微软雅黑" panose="020B0503020204020204" charset="-122"/>
                <a:ea typeface="微软雅黑" panose="020B0503020204020204" charset="-122"/>
                <a:cs typeface="+mn-cs"/>
              </a:rPr>
              <a:t>促进社会和谐稳定</a:t>
            </a:r>
            <a:r>
              <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rPr>
              <a:t>。</a:t>
            </a:r>
            <a:endParaRPr kumimoji="0" lang="zh-CN" altLang="en-US" sz="3200" b="1" kern="1200" cap="none" spc="0" normalizeH="0" baseline="0" noProof="0" dirty="0">
              <a:solidFill>
                <a:srgbClr val="3333FF"/>
              </a:solidFill>
              <a:latin typeface="微软雅黑" panose="020B0503020204020204" charset="-122"/>
              <a:ea typeface="微软雅黑" panose="020B0503020204020204" charset="-122"/>
              <a:cs typeface="+mn-cs"/>
            </a:endParaRPr>
          </a:p>
        </p:txBody>
      </p:sp>
      <p:sp>
        <p:nvSpPr>
          <p:cNvPr id="93187" name="TextBox 7"/>
          <p:cNvSpPr txBox="1"/>
          <p:nvPr/>
        </p:nvSpPr>
        <p:spPr>
          <a:xfrm>
            <a:off x="762000" y="357188"/>
            <a:ext cx="10191750" cy="1138237"/>
          </a:xfrm>
          <a:prstGeom prst="rect">
            <a:avLst/>
          </a:prstGeom>
          <a:noFill/>
          <a:ln w="9525">
            <a:noFill/>
          </a:ln>
        </p:spPr>
        <p:txBody>
          <a:bodyPr anchor="t">
            <a:spAutoFit/>
          </a:bodyPr>
          <a:p>
            <a:r>
              <a:rPr lang="zh-CN" altLang="en-US" sz="3600" b="1" dirty="0">
                <a:solidFill>
                  <a:srgbClr val="FF0000"/>
                </a:solidFill>
                <a:latin typeface="微软雅黑" panose="020B0503020204020204" charset="-122"/>
                <a:ea typeface="微软雅黑" panose="020B0503020204020204" charset="-122"/>
              </a:rPr>
              <a:t>五、基层群众自治制度的优越性、意义   </a:t>
            </a:r>
            <a:endParaRPr lang="en-US" altLang="zh-CN" sz="3600" b="1" dirty="0">
              <a:solidFill>
                <a:srgbClr val="FF0000"/>
              </a:solidFill>
              <a:latin typeface="微软雅黑" panose="020B0503020204020204" charset="-122"/>
              <a:ea typeface="微软雅黑" panose="020B0503020204020204" charset="-122"/>
            </a:endParaRPr>
          </a:p>
          <a:p>
            <a:pPr algn="ctr"/>
            <a:r>
              <a:rPr lang="en-US" altLang="zh-CN" sz="3200" b="1" dirty="0">
                <a:latin typeface="微软雅黑" panose="020B0503020204020204" charset="-122"/>
                <a:ea typeface="微软雅黑" panose="020B0503020204020204" charset="-122"/>
              </a:rPr>
              <a:t>P75</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linds(horizont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文本框 3"/>
          <p:cNvSpPr txBox="1"/>
          <p:nvPr/>
        </p:nvSpPr>
        <p:spPr>
          <a:xfrm>
            <a:off x="2178050" y="1511300"/>
            <a:ext cx="914400" cy="3414713"/>
          </a:xfrm>
          <a:prstGeom prst="rect">
            <a:avLst/>
          </a:prstGeom>
          <a:solidFill>
            <a:srgbClr val="C00000"/>
          </a:solidFill>
          <a:ln w="9525" cap="flat" cmpd="sng">
            <a:solidFill>
              <a:srgbClr val="2B4828"/>
            </a:solidFill>
            <a:prstDash val="solid"/>
            <a:miter/>
            <a:headEnd type="none" w="med" len="med"/>
            <a:tailEnd type="none" w="med" len="med"/>
          </a:ln>
        </p:spPr>
        <p:txBody>
          <a:bodyPr anchor="t">
            <a:spAutoFit/>
          </a:bodyPr>
          <a:p>
            <a:pPr algn="ctr"/>
            <a:r>
              <a:rPr lang="zh-CN" altLang="en-US" sz="3600" b="1" dirty="0">
                <a:solidFill>
                  <a:schemeClr val="bg1"/>
                </a:solidFill>
                <a:latin typeface="微软雅黑" panose="020B0503020204020204" charset="-122"/>
                <a:ea typeface="微软雅黑" panose="020B0503020204020204" charset="-122"/>
              </a:rPr>
              <a:t>基本政治制度</a:t>
            </a:r>
            <a:endParaRPr lang="zh-CN" altLang="en-US" sz="3600" b="1" dirty="0">
              <a:solidFill>
                <a:schemeClr val="bg1"/>
              </a:solidFill>
              <a:latin typeface="微软雅黑" panose="020B0503020204020204" charset="-122"/>
              <a:ea typeface="微软雅黑" panose="020B0503020204020204" charset="-122"/>
            </a:endParaRPr>
          </a:p>
        </p:txBody>
      </p:sp>
      <p:sp>
        <p:nvSpPr>
          <p:cNvPr id="95234" name="文本框 4"/>
          <p:cNvSpPr txBox="1"/>
          <p:nvPr/>
        </p:nvSpPr>
        <p:spPr>
          <a:xfrm>
            <a:off x="3765550" y="1108075"/>
            <a:ext cx="3055938" cy="1200150"/>
          </a:xfrm>
          <a:prstGeom prst="rect">
            <a:avLst/>
          </a:prstGeom>
          <a:solidFill>
            <a:srgbClr val="92D050"/>
          </a:solidFill>
          <a:ln w="9525" cap="flat" cmpd="sng">
            <a:solidFill>
              <a:srgbClr val="2B4828"/>
            </a:solidFill>
            <a:prstDash val="solid"/>
            <a:miter/>
            <a:headEnd type="none" w="med" len="med"/>
            <a:tailEnd type="none" w="med" len="med"/>
          </a:ln>
        </p:spPr>
        <p:txBody>
          <a:bodyPr anchor="t">
            <a:spAutoFit/>
          </a:bodyPr>
          <a:p>
            <a:r>
              <a:rPr lang="en-US" altLang="zh-CN" sz="2400" b="1" dirty="0">
                <a:latin typeface="Arial" panose="020B0604020202020204" pitchFamily="34" charset="0"/>
                <a:ea typeface="宋体" panose="02010600030101010101" pitchFamily="2" charset="-122"/>
              </a:rPr>
              <a:t>1.</a:t>
            </a:r>
            <a:r>
              <a:rPr lang="zh-CN" altLang="en-US" sz="2400" b="1" dirty="0">
                <a:latin typeface="Arial" panose="020B0604020202020204" pitchFamily="34" charset="0"/>
                <a:ea typeface="宋体" panose="02010600030101010101" pitchFamily="2" charset="-122"/>
              </a:rPr>
              <a:t>中国共产党领导的多党合作和政治协商制度</a:t>
            </a:r>
            <a:endParaRPr lang="zh-CN" altLang="en-US" sz="2400" b="1" dirty="0">
              <a:latin typeface="Arial" panose="020B0604020202020204" pitchFamily="34" charset="0"/>
              <a:ea typeface="宋体" panose="02010600030101010101" pitchFamily="2" charset="-122"/>
            </a:endParaRPr>
          </a:p>
        </p:txBody>
      </p:sp>
      <p:sp>
        <p:nvSpPr>
          <p:cNvPr id="95235" name="文本框 5"/>
          <p:cNvSpPr txBox="1"/>
          <p:nvPr/>
        </p:nvSpPr>
        <p:spPr>
          <a:xfrm>
            <a:off x="3765550" y="3257550"/>
            <a:ext cx="3009900" cy="460375"/>
          </a:xfrm>
          <a:prstGeom prst="rect">
            <a:avLst/>
          </a:prstGeom>
          <a:solidFill>
            <a:srgbClr val="92D050"/>
          </a:solidFill>
          <a:ln w="9525" cap="flat" cmpd="sng">
            <a:solidFill>
              <a:srgbClr val="2B4828"/>
            </a:solidFill>
            <a:prstDash val="solid"/>
            <a:miter/>
            <a:headEnd type="none" w="med" len="med"/>
            <a:tailEnd type="none" w="med" len="med"/>
          </a:ln>
        </p:spPr>
        <p:txBody>
          <a:bodyPr anchor="t">
            <a:spAutoFit/>
          </a:bodyPr>
          <a:p>
            <a:r>
              <a:rPr lang="en-US" altLang="zh-CN" sz="2400" b="1" dirty="0">
                <a:latin typeface="Arial" panose="020B0604020202020204" pitchFamily="34" charset="0"/>
                <a:ea typeface="宋体" panose="02010600030101010101" pitchFamily="2" charset="-122"/>
              </a:rPr>
              <a:t>2.</a:t>
            </a:r>
            <a:r>
              <a:rPr lang="zh-CN" altLang="en-US" sz="2400" b="1" dirty="0">
                <a:latin typeface="Arial" panose="020B0604020202020204" pitchFamily="34" charset="0"/>
                <a:ea typeface="宋体" panose="02010600030101010101" pitchFamily="2" charset="-122"/>
              </a:rPr>
              <a:t>民族区域自治制度</a:t>
            </a:r>
            <a:endParaRPr lang="zh-CN" altLang="en-US" sz="2400" b="1" dirty="0">
              <a:latin typeface="Arial" panose="020B0604020202020204" pitchFamily="34" charset="0"/>
              <a:ea typeface="宋体" panose="02010600030101010101" pitchFamily="2" charset="-122"/>
            </a:endParaRPr>
          </a:p>
        </p:txBody>
      </p:sp>
      <p:sp>
        <p:nvSpPr>
          <p:cNvPr id="95236" name="文本框 6"/>
          <p:cNvSpPr txBox="1"/>
          <p:nvPr/>
        </p:nvSpPr>
        <p:spPr>
          <a:xfrm>
            <a:off x="3719513" y="4708525"/>
            <a:ext cx="3100387" cy="460375"/>
          </a:xfrm>
          <a:prstGeom prst="rect">
            <a:avLst/>
          </a:prstGeom>
          <a:solidFill>
            <a:srgbClr val="92D050"/>
          </a:solidFill>
          <a:ln w="9525" cap="flat" cmpd="sng">
            <a:solidFill>
              <a:srgbClr val="2B4828"/>
            </a:solidFill>
            <a:prstDash val="solid"/>
            <a:miter/>
            <a:headEnd type="none" w="med" len="med"/>
            <a:tailEnd type="none" w="med" len="med"/>
          </a:ln>
        </p:spPr>
        <p:txBody>
          <a:bodyPr anchor="t">
            <a:spAutoFit/>
          </a:bodyPr>
          <a:p>
            <a:r>
              <a:rPr lang="en-US" altLang="zh-CN" sz="2400" b="1" dirty="0">
                <a:latin typeface="Arial" panose="020B0604020202020204" pitchFamily="34" charset="0"/>
                <a:ea typeface="宋体" panose="02010600030101010101" pitchFamily="2" charset="-122"/>
              </a:rPr>
              <a:t>3.</a:t>
            </a:r>
            <a:r>
              <a:rPr lang="zh-CN" altLang="en-US" sz="2400" b="1" dirty="0">
                <a:latin typeface="Arial" panose="020B0604020202020204" pitchFamily="34" charset="0"/>
                <a:ea typeface="宋体" panose="02010600030101010101" pitchFamily="2" charset="-122"/>
              </a:rPr>
              <a:t>基层群众自治制度</a:t>
            </a:r>
            <a:endParaRPr lang="zh-CN" altLang="en-US" sz="2400" b="1" dirty="0">
              <a:latin typeface="Arial" panose="020B0604020202020204" pitchFamily="34" charset="0"/>
              <a:ea typeface="宋体" panose="02010600030101010101" pitchFamily="2" charset="-122"/>
            </a:endParaRPr>
          </a:p>
        </p:txBody>
      </p:sp>
      <p:sp>
        <p:nvSpPr>
          <p:cNvPr id="95237" name="文本框 7"/>
          <p:cNvSpPr txBox="1"/>
          <p:nvPr/>
        </p:nvSpPr>
        <p:spPr>
          <a:xfrm>
            <a:off x="7064375" y="868363"/>
            <a:ext cx="2185988" cy="398462"/>
          </a:xfrm>
          <a:prstGeom prst="rect">
            <a:avLst/>
          </a:prstGeom>
          <a:noFill/>
          <a:ln w="9525">
            <a:noFill/>
          </a:ln>
        </p:spPr>
        <p:txBody>
          <a:bodyPr anchor="t">
            <a:spAutoFit/>
          </a:bodyPr>
          <a:p>
            <a:r>
              <a:rPr lang="zh-CN" altLang="en-US" sz="2000" b="1" dirty="0">
                <a:latin typeface="楷体" panose="02010609060101010101" pitchFamily="49" charset="-122"/>
                <a:ea typeface="楷体" panose="02010609060101010101" pitchFamily="49" charset="-122"/>
              </a:rPr>
              <a:t>共产党的领导</a:t>
            </a:r>
            <a:endParaRPr lang="zh-CN" altLang="en-US" sz="2000" b="1" dirty="0">
              <a:latin typeface="楷体" panose="02010609060101010101" pitchFamily="49" charset="-122"/>
              <a:ea typeface="楷体" panose="02010609060101010101" pitchFamily="49" charset="-122"/>
            </a:endParaRPr>
          </a:p>
        </p:txBody>
      </p:sp>
      <p:sp>
        <p:nvSpPr>
          <p:cNvPr id="95238" name="文本框 8"/>
          <p:cNvSpPr txBox="1"/>
          <p:nvPr/>
        </p:nvSpPr>
        <p:spPr>
          <a:xfrm>
            <a:off x="7064375" y="1422400"/>
            <a:ext cx="2185988" cy="400050"/>
          </a:xfrm>
          <a:prstGeom prst="rect">
            <a:avLst/>
          </a:prstGeom>
          <a:noFill/>
          <a:ln w="9525">
            <a:noFill/>
          </a:ln>
        </p:spPr>
        <p:txBody>
          <a:bodyPr anchor="t">
            <a:spAutoFit/>
          </a:bodyPr>
          <a:p>
            <a:r>
              <a:rPr lang="zh-CN" altLang="en-US" sz="2000" b="1" dirty="0">
                <a:latin typeface="楷体" panose="02010609060101010101" pitchFamily="49" charset="-122"/>
                <a:ea typeface="楷体" panose="02010609060101010101" pitchFamily="49" charset="-122"/>
              </a:rPr>
              <a:t>民主党派</a:t>
            </a:r>
            <a:endParaRPr lang="zh-CN" altLang="en-US" sz="2000" b="1" dirty="0">
              <a:latin typeface="楷体" panose="02010609060101010101" pitchFamily="49" charset="-122"/>
              <a:ea typeface="楷体" panose="02010609060101010101" pitchFamily="49" charset="-122"/>
            </a:endParaRPr>
          </a:p>
        </p:txBody>
      </p:sp>
      <p:sp>
        <p:nvSpPr>
          <p:cNvPr id="95239" name="文本框 9"/>
          <p:cNvSpPr txBox="1"/>
          <p:nvPr/>
        </p:nvSpPr>
        <p:spPr>
          <a:xfrm>
            <a:off x="7064375" y="2014538"/>
            <a:ext cx="2185988" cy="398462"/>
          </a:xfrm>
          <a:prstGeom prst="rect">
            <a:avLst/>
          </a:prstGeom>
          <a:noFill/>
          <a:ln w="9525">
            <a:noFill/>
          </a:ln>
        </p:spPr>
        <p:txBody>
          <a:bodyPr anchor="t">
            <a:spAutoFit/>
          </a:bodyPr>
          <a:p>
            <a:r>
              <a:rPr lang="zh-CN" altLang="en-US" sz="2000" b="1" dirty="0">
                <a:latin typeface="楷体" panose="02010609060101010101" pitchFamily="49" charset="-122"/>
                <a:ea typeface="楷体" panose="02010609060101010101" pitchFamily="49" charset="-122"/>
              </a:rPr>
              <a:t>人民政协</a:t>
            </a:r>
            <a:endParaRPr lang="zh-CN" altLang="en-US" sz="2000" b="1" dirty="0">
              <a:latin typeface="楷体" panose="02010609060101010101" pitchFamily="49" charset="-122"/>
              <a:ea typeface="楷体" panose="02010609060101010101" pitchFamily="49" charset="-122"/>
            </a:endParaRPr>
          </a:p>
        </p:txBody>
      </p:sp>
      <p:sp>
        <p:nvSpPr>
          <p:cNvPr id="95240" name="文本框 10"/>
          <p:cNvSpPr txBox="1"/>
          <p:nvPr/>
        </p:nvSpPr>
        <p:spPr>
          <a:xfrm>
            <a:off x="7231063" y="2859088"/>
            <a:ext cx="2185987" cy="398462"/>
          </a:xfrm>
          <a:prstGeom prst="rect">
            <a:avLst/>
          </a:prstGeom>
          <a:noFill/>
          <a:ln w="9525">
            <a:noFill/>
          </a:ln>
        </p:spPr>
        <p:txBody>
          <a:bodyPr anchor="t">
            <a:spAutoFit/>
          </a:bodyPr>
          <a:p>
            <a:r>
              <a:rPr lang="zh-CN" altLang="en-US" sz="2000" b="1" dirty="0">
                <a:latin typeface="楷体" panose="02010609060101010101" pitchFamily="49" charset="-122"/>
                <a:ea typeface="楷体" panose="02010609060101010101" pitchFamily="49" charset="-122"/>
              </a:rPr>
              <a:t>宪法依据</a:t>
            </a:r>
            <a:endParaRPr lang="zh-CN" altLang="en-US" sz="2000" b="1" dirty="0">
              <a:latin typeface="楷体" panose="02010609060101010101" pitchFamily="49" charset="-122"/>
              <a:ea typeface="楷体" panose="02010609060101010101" pitchFamily="49" charset="-122"/>
            </a:endParaRPr>
          </a:p>
        </p:txBody>
      </p:sp>
      <p:sp>
        <p:nvSpPr>
          <p:cNvPr id="95241" name="文本框 11"/>
          <p:cNvSpPr txBox="1"/>
          <p:nvPr/>
        </p:nvSpPr>
        <p:spPr>
          <a:xfrm>
            <a:off x="7180263" y="3319463"/>
            <a:ext cx="3778250" cy="398462"/>
          </a:xfrm>
          <a:prstGeom prst="rect">
            <a:avLst/>
          </a:prstGeom>
          <a:noFill/>
          <a:ln w="9525">
            <a:noFill/>
          </a:ln>
        </p:spPr>
        <p:txBody>
          <a:bodyPr anchor="t">
            <a:spAutoFit/>
          </a:bodyPr>
          <a:p>
            <a:r>
              <a:rPr lang="zh-CN" altLang="en-US" sz="2000" b="1" dirty="0">
                <a:latin typeface="楷体" panose="02010609060101010101" pitchFamily="49" charset="-122"/>
                <a:ea typeface="楷体" panose="02010609060101010101" pitchFamily="49" charset="-122"/>
              </a:rPr>
              <a:t>自治地方</a:t>
            </a:r>
            <a:r>
              <a:rPr lang="en-US"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、自治机关、自治权</a:t>
            </a:r>
            <a:endParaRPr lang="zh-CN" altLang="en-US" sz="2000" b="1" dirty="0">
              <a:latin typeface="楷体" panose="02010609060101010101" pitchFamily="49" charset="-122"/>
              <a:ea typeface="楷体" panose="02010609060101010101" pitchFamily="49" charset="-122"/>
            </a:endParaRPr>
          </a:p>
        </p:txBody>
      </p:sp>
      <p:sp>
        <p:nvSpPr>
          <p:cNvPr id="95242" name="文本框 12"/>
          <p:cNvSpPr txBox="1"/>
          <p:nvPr/>
        </p:nvSpPr>
        <p:spPr>
          <a:xfrm>
            <a:off x="7250113" y="3717925"/>
            <a:ext cx="2185987" cy="400050"/>
          </a:xfrm>
          <a:prstGeom prst="rect">
            <a:avLst/>
          </a:prstGeom>
          <a:noFill/>
          <a:ln w="9525">
            <a:noFill/>
          </a:ln>
        </p:spPr>
        <p:txBody>
          <a:bodyPr anchor="t">
            <a:spAutoFit/>
          </a:bodyPr>
          <a:p>
            <a:r>
              <a:rPr lang="zh-CN" altLang="en-US" sz="2000" b="1" dirty="0">
                <a:latin typeface="楷体" panose="02010609060101010101" pitchFamily="49" charset="-122"/>
                <a:ea typeface="楷体" panose="02010609060101010101" pitchFamily="49" charset="-122"/>
              </a:rPr>
              <a:t>制度意义</a:t>
            </a:r>
            <a:endParaRPr lang="zh-CN" altLang="en-US" sz="2000" b="1" dirty="0">
              <a:latin typeface="楷体" panose="02010609060101010101" pitchFamily="49" charset="-122"/>
              <a:ea typeface="楷体" panose="02010609060101010101" pitchFamily="49" charset="-122"/>
            </a:endParaRPr>
          </a:p>
        </p:txBody>
      </p:sp>
      <p:sp>
        <p:nvSpPr>
          <p:cNvPr id="95243" name="文本框 13"/>
          <p:cNvSpPr txBox="1"/>
          <p:nvPr/>
        </p:nvSpPr>
        <p:spPr>
          <a:xfrm>
            <a:off x="7180263" y="4310063"/>
            <a:ext cx="2185987" cy="398462"/>
          </a:xfrm>
          <a:prstGeom prst="rect">
            <a:avLst/>
          </a:prstGeom>
          <a:noFill/>
          <a:ln w="9525">
            <a:noFill/>
          </a:ln>
        </p:spPr>
        <p:txBody>
          <a:bodyPr anchor="t">
            <a:spAutoFit/>
          </a:bodyPr>
          <a:p>
            <a:r>
              <a:rPr lang="zh-CN" altLang="en-US" sz="2000" b="1" dirty="0">
                <a:latin typeface="楷体" panose="02010609060101010101" pitchFamily="49" charset="-122"/>
                <a:ea typeface="楷体" panose="02010609060101010101" pitchFamily="49" charset="-122"/>
              </a:rPr>
              <a:t>居民委员会</a:t>
            </a:r>
            <a:endParaRPr lang="zh-CN" altLang="en-US" sz="2000" b="1" dirty="0">
              <a:latin typeface="楷体" panose="02010609060101010101" pitchFamily="49" charset="-122"/>
              <a:ea typeface="楷体" panose="02010609060101010101" pitchFamily="49" charset="-122"/>
            </a:endParaRPr>
          </a:p>
        </p:txBody>
      </p:sp>
      <p:sp>
        <p:nvSpPr>
          <p:cNvPr id="95244" name="文本框 14"/>
          <p:cNvSpPr txBox="1"/>
          <p:nvPr/>
        </p:nvSpPr>
        <p:spPr>
          <a:xfrm>
            <a:off x="7180263" y="4895850"/>
            <a:ext cx="2185987" cy="398463"/>
          </a:xfrm>
          <a:prstGeom prst="rect">
            <a:avLst/>
          </a:prstGeom>
          <a:noFill/>
          <a:ln w="9525">
            <a:noFill/>
          </a:ln>
        </p:spPr>
        <p:txBody>
          <a:bodyPr anchor="t">
            <a:spAutoFit/>
          </a:bodyPr>
          <a:p>
            <a:r>
              <a:rPr lang="zh-CN" altLang="en-US" sz="2000" b="1" dirty="0">
                <a:latin typeface="楷体" panose="02010609060101010101" pitchFamily="49" charset="-122"/>
                <a:ea typeface="楷体" panose="02010609060101010101" pitchFamily="49" charset="-122"/>
              </a:rPr>
              <a:t>村民委员会</a:t>
            </a:r>
            <a:endParaRPr lang="zh-CN" altLang="en-US" sz="2000" b="1" dirty="0">
              <a:latin typeface="楷体" panose="02010609060101010101" pitchFamily="49" charset="-122"/>
              <a:ea typeface="楷体" panose="02010609060101010101" pitchFamily="49" charset="-122"/>
            </a:endParaRPr>
          </a:p>
        </p:txBody>
      </p:sp>
      <p:cxnSp>
        <p:nvCxnSpPr>
          <p:cNvPr id="37" name="直接箭头连接符 36"/>
          <p:cNvCxnSpPr>
            <a:stCxn id="95235" idx="3"/>
            <a:endCxn id="95235" idx="3"/>
          </p:cNvCxnSpPr>
          <p:nvPr/>
        </p:nvCxnSpPr>
        <p:spPr>
          <a:xfrm>
            <a:off x="6773863" y="348932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3294063" y="1393825"/>
            <a:ext cx="284163" cy="3659188"/>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3" name="左大括号 2"/>
          <p:cNvSpPr/>
          <p:nvPr/>
        </p:nvSpPr>
        <p:spPr>
          <a:xfrm>
            <a:off x="6937375" y="865188"/>
            <a:ext cx="127000" cy="1547813"/>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95248" name="文本框 12"/>
          <p:cNvSpPr txBox="1"/>
          <p:nvPr/>
        </p:nvSpPr>
        <p:spPr>
          <a:xfrm>
            <a:off x="7180263" y="5413375"/>
            <a:ext cx="2185987" cy="398463"/>
          </a:xfrm>
          <a:prstGeom prst="rect">
            <a:avLst/>
          </a:prstGeom>
          <a:noFill/>
          <a:ln w="9525">
            <a:noFill/>
          </a:ln>
        </p:spPr>
        <p:txBody>
          <a:bodyPr anchor="t">
            <a:spAutoFit/>
          </a:bodyPr>
          <a:p>
            <a:r>
              <a:rPr lang="zh-CN" altLang="en-US" sz="2000" b="1" dirty="0">
                <a:latin typeface="楷体" panose="02010609060101010101" pitchFamily="49" charset="-122"/>
                <a:ea typeface="楷体" panose="02010609060101010101" pitchFamily="49" charset="-122"/>
              </a:rPr>
              <a:t>制度意义</a:t>
            </a:r>
            <a:endParaRPr lang="zh-CN" altLang="en-US" sz="2000" b="1" dirty="0">
              <a:latin typeface="楷体" panose="02010609060101010101" pitchFamily="49" charset="-122"/>
              <a:ea typeface="楷体" panose="02010609060101010101" pitchFamily="49" charset="-122"/>
            </a:endParaRPr>
          </a:p>
        </p:txBody>
      </p:sp>
      <p:sp>
        <p:nvSpPr>
          <p:cNvPr id="6" name="左大括号 5"/>
          <p:cNvSpPr/>
          <p:nvPr/>
        </p:nvSpPr>
        <p:spPr>
          <a:xfrm>
            <a:off x="7054850" y="2859088"/>
            <a:ext cx="96838" cy="113982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7" name="左大括号 6"/>
          <p:cNvSpPr/>
          <p:nvPr/>
        </p:nvSpPr>
        <p:spPr>
          <a:xfrm>
            <a:off x="7054850" y="4521200"/>
            <a:ext cx="96838" cy="1149350"/>
          </a:xfrm>
          <a:prstGeom prst="leftBrace">
            <a:avLst>
              <a:gd name="adj1" fmla="val 8333"/>
              <a:gd name="adj2" fmla="val 45207"/>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95251" name="文本框 7"/>
          <p:cNvSpPr txBox="1"/>
          <p:nvPr/>
        </p:nvSpPr>
        <p:spPr>
          <a:xfrm>
            <a:off x="644525" y="406400"/>
            <a:ext cx="1612900" cy="522288"/>
          </a:xfrm>
          <a:prstGeom prst="rect">
            <a:avLst/>
          </a:prstGeom>
          <a:noFill/>
          <a:ln w="9525">
            <a:noFill/>
          </a:ln>
        </p:spPr>
        <p:txBody>
          <a:bodyPr wrap="none" anchor="t">
            <a:spAutoFit/>
          </a:bodyPr>
          <a:p>
            <a:pPr eaLnBrk="0" hangingPunct="0">
              <a:buFont typeface="Arial" panose="020B0604020202020204" pitchFamily="34" charset="0"/>
            </a:pPr>
            <a:r>
              <a:rPr lang="zh-CN" altLang="en-US" sz="2800" b="1" dirty="0">
                <a:solidFill>
                  <a:srgbClr val="FF0000"/>
                </a:solidFill>
                <a:latin typeface="思源黑体 CN Heavy"/>
                <a:ea typeface="思源黑体 CN Heavy"/>
              </a:rPr>
              <a:t>课堂总结</a:t>
            </a:r>
            <a:endParaRPr lang="zh-CN" altLang="en-US" sz="2800" b="1" dirty="0">
              <a:solidFill>
                <a:srgbClr val="FF0000"/>
              </a:solidFill>
              <a:latin typeface="思源黑体 CN Heavy"/>
              <a:ea typeface="思源黑体 CN Heavy"/>
            </a:endParaRPr>
          </a:p>
        </p:txBody>
      </p:sp>
      <p:pic>
        <p:nvPicPr>
          <p:cNvPr id="4" name="PA_图片 1"/>
          <p:cNvPicPr>
            <a:picLocks noChangeAspect="1"/>
          </p:cNvPicPr>
          <p:nvPr>
            <p:custDataLst>
              <p:tags r:id="rId1"/>
            </p:custDataLst>
          </p:nvPr>
        </p:nvPicPr>
        <p:blipFill>
          <a:blip r:embed="rId2"/>
          <a:stretch>
            <a:fillRect/>
          </a:stretch>
        </p:blipFill>
        <p:spPr>
          <a:xfrm>
            <a:off x="4763" y="3209925"/>
            <a:ext cx="5645150" cy="3667125"/>
          </a:xfrm>
          <a:prstGeom prst="rect">
            <a:avLst/>
          </a:prstGeom>
          <a:noFill/>
          <a:ln w="9525">
            <a:noFill/>
          </a:ln>
        </p:spPr>
      </p:pic>
      <p:pic>
        <p:nvPicPr>
          <p:cNvPr id="8" name="PA_图片 2"/>
          <p:cNvPicPr>
            <a:picLocks noChangeAspect="1"/>
          </p:cNvPicPr>
          <p:nvPr>
            <p:custDataLst>
              <p:tags r:id="rId3"/>
            </p:custDataLst>
          </p:nvPr>
        </p:nvPicPr>
        <p:blipFill>
          <a:blip r:embed="rId4"/>
          <a:stretch>
            <a:fillRect/>
          </a:stretch>
        </p:blipFill>
        <p:spPr>
          <a:xfrm>
            <a:off x="4763" y="6057900"/>
            <a:ext cx="12187237" cy="819150"/>
          </a:xfrm>
          <a:prstGeom prst="rect">
            <a:avLst/>
          </a:prstGeom>
          <a:noFill/>
          <a:ln w="9525">
            <a:noFill/>
          </a:ln>
        </p:spPr>
      </p:pic>
      <p:pic>
        <p:nvPicPr>
          <p:cNvPr id="9" name="PA_图片 5"/>
          <p:cNvPicPr>
            <a:picLocks noChangeAspect="1"/>
          </p:cNvPicPr>
          <p:nvPr>
            <p:custDataLst>
              <p:tags r:id="rId5"/>
            </p:custDataLst>
          </p:nvPr>
        </p:nvPicPr>
        <p:blipFill>
          <a:blip r:embed="rId6"/>
          <a:stretch>
            <a:fillRect/>
          </a:stretch>
        </p:blipFill>
        <p:spPr>
          <a:xfrm>
            <a:off x="5102225" y="5491163"/>
            <a:ext cx="7089775" cy="11731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 presetClass="entr" presetSubtype="4" accel="10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矩形 2"/>
          <p:cNvSpPr/>
          <p:nvPr/>
        </p:nvSpPr>
        <p:spPr>
          <a:xfrm>
            <a:off x="2384424" y="829653"/>
            <a:ext cx="7308215" cy="4009390"/>
          </a:xfrm>
          <a:prstGeom prst="rect">
            <a:avLst/>
          </a:prstGeom>
          <a:solidFill>
            <a:schemeClr val="accent2">
              <a:lumMod val="20000"/>
              <a:lumOff val="80000"/>
            </a:schemeClr>
          </a:solidFill>
          <a:ln w="9525">
            <a:noFill/>
          </a:ln>
        </p:spPr>
        <p:txBody>
          <a:bodyPr wrap="square">
            <a:spAutoFit/>
          </a:bodyPr>
          <a:lstStyle/>
          <a:p>
            <a:pPr lvl="0">
              <a:lnSpc>
                <a:spcPct val="130000"/>
              </a:lnSpc>
            </a:pPr>
            <a:r>
              <a:rPr lang="zh-CN" altLang="en-US" sz="2800" b="1" dirty="0">
                <a:solidFill>
                  <a:srgbClr val="000000"/>
                </a:solidFill>
                <a:latin typeface="宋体" panose="02010600030101010101" pitchFamily="2" charset="-122"/>
                <a:ea typeface="宋体" panose="02010600030101010101" pitchFamily="2" charset="-122"/>
              </a:rPr>
              <a:t>    </a:t>
            </a:r>
            <a:r>
              <a:rPr lang="zh-CN" altLang="en-US" sz="2800" b="1" dirty="0">
                <a:solidFill>
                  <a:srgbClr val="000000"/>
                </a:solidFill>
                <a:latin typeface="黑体" panose="02010609060101010101" charset="-122"/>
                <a:ea typeface="黑体" panose="02010609060101010101" charset="-122"/>
              </a:rPr>
              <a:t>人民当家作主，不仅需要完善的</a:t>
            </a:r>
            <a:r>
              <a:rPr lang="zh-CN" altLang="en-US" sz="2800" b="1" dirty="0">
                <a:solidFill>
                  <a:srgbClr val="FF0000"/>
                </a:solidFill>
                <a:latin typeface="黑体" panose="02010609060101010101" charset="-122"/>
                <a:ea typeface="黑体" panose="02010609060101010101" charset="-122"/>
              </a:rPr>
              <a:t>国家制度予以保证</a:t>
            </a:r>
            <a:r>
              <a:rPr lang="zh-CN" altLang="en-US" sz="2800" b="1" dirty="0">
                <a:solidFill>
                  <a:srgbClr val="000000"/>
                </a:solidFill>
                <a:latin typeface="黑体" panose="02010609060101010101" charset="-122"/>
                <a:ea typeface="黑体" panose="02010609060101010101" charset="-122"/>
              </a:rPr>
              <a:t>，而且需要通过</a:t>
            </a:r>
            <a:r>
              <a:rPr lang="zh-CN" altLang="en-US" sz="2800" b="1" dirty="0">
                <a:solidFill>
                  <a:srgbClr val="FF0000"/>
                </a:solidFill>
                <a:latin typeface="黑体" panose="02010609060101010101" charset="-122"/>
                <a:ea typeface="黑体" panose="02010609060101010101" charset="-122"/>
              </a:rPr>
              <a:t>国家机构行使国家权力来实现</a:t>
            </a:r>
            <a:r>
              <a:rPr lang="zh-CN" altLang="en-US" sz="2800" b="1" dirty="0">
                <a:solidFill>
                  <a:srgbClr val="000000"/>
                </a:solidFill>
                <a:latin typeface="黑体" panose="02010609060101010101" charset="-122"/>
                <a:ea typeface="黑体" panose="02010609060101010101" charset="-122"/>
              </a:rPr>
              <a:t>。因此，为实现国家管理目标，国家机关必须依法行使权力，对人民负责，受人民监督</a:t>
            </a:r>
            <a:r>
              <a:rPr lang="zh-CN" altLang="en-US" sz="2800" b="1" dirty="0" smtClean="0">
                <a:solidFill>
                  <a:srgbClr val="000000"/>
                </a:solidFill>
                <a:latin typeface="黑体" panose="02010609060101010101" charset="-122"/>
                <a:ea typeface="黑体" panose="02010609060101010101" charset="-122"/>
              </a:rPr>
              <a:t>。我国宪法建立起一整套国家机关体系，既是</a:t>
            </a:r>
            <a:r>
              <a:rPr lang="zh-CN" altLang="en-US" sz="2800" b="1" dirty="0" smtClean="0">
                <a:solidFill>
                  <a:srgbClr val="FF0000"/>
                </a:solidFill>
                <a:latin typeface="黑体" panose="02010609060101010101" charset="-122"/>
                <a:ea typeface="黑体" panose="02010609060101010101" charset="-122"/>
              </a:rPr>
              <a:t>人民意志的执行者，又是人民利益的捍卫者</a:t>
            </a:r>
            <a:r>
              <a:rPr lang="zh-CN" altLang="en-US" sz="2800" b="1" dirty="0" smtClean="0">
                <a:solidFill>
                  <a:srgbClr val="000000"/>
                </a:solidFill>
                <a:latin typeface="黑体" panose="02010609060101010101" charset="-122"/>
                <a:ea typeface="黑体" panose="02010609060101010101" charset="-122"/>
              </a:rPr>
              <a:t>。</a:t>
            </a:r>
            <a:endParaRPr lang="en-US" altLang="zh-CN" sz="2800" b="1" dirty="0">
              <a:solidFill>
                <a:srgbClr val="000000"/>
              </a:solidFill>
              <a:latin typeface="黑体" panose="02010609060101010101" charset="-122"/>
              <a:ea typeface="黑体" panose="0201060906010101010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6857" y="4322064"/>
            <a:ext cx="9144000" cy="25359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121"/>
                                        </p:tgtEl>
                                        <p:attrNameLst>
                                          <p:attrName>style.visibility</p:attrName>
                                        </p:attrNameLst>
                                      </p:cBhvr>
                                      <p:to>
                                        <p:strVal val="visible"/>
                                      </p:to>
                                    </p:set>
                                    <p:anim calcmode="discrete" valueType="clr">
                                      <p:cBhvr override="childStyle">
                                        <p:cTn id="7" dur="100"/>
                                        <p:tgtEl>
                                          <p:spTgt spid="5121"/>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5121"/>
                                        </p:tgtEl>
                                        <p:attrNameLst>
                                          <p:attrName>fillcolor</p:attrName>
                                        </p:attrNameLst>
                                      </p:cBhvr>
                                      <p:tavLst>
                                        <p:tav tm="0">
                                          <p:val>
                                            <p:clrVal>
                                              <a:schemeClr val="accent2"/>
                                            </p:clrVal>
                                          </p:val>
                                        </p:tav>
                                        <p:tav tm="50000">
                                          <p:val>
                                            <p:clrVal>
                                              <a:schemeClr val="hlink"/>
                                            </p:clrVal>
                                          </p:val>
                                        </p:tav>
                                      </p:tavLst>
                                    </p:anim>
                                    <p:set>
                                      <p:cBhvr>
                                        <p:cTn id="9" dur="100"/>
                                        <p:tgtEl>
                                          <p:spTgt spid="5121"/>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2"/>
          <p:cNvGrpSpPr/>
          <p:nvPr/>
        </p:nvGrpSpPr>
        <p:grpSpPr>
          <a:xfrm>
            <a:off x="1952596" y="1619237"/>
            <a:ext cx="8464550" cy="4753611"/>
            <a:chOff x="546100" y="1753870"/>
            <a:chExt cx="11286067" cy="4753611"/>
          </a:xfrm>
        </p:grpSpPr>
        <p:sp>
          <p:nvSpPr>
            <p:cNvPr id="3" name="流程图: 可选过程 2"/>
            <p:cNvSpPr/>
            <p:nvPr/>
          </p:nvSpPr>
          <p:spPr>
            <a:xfrm>
              <a:off x="5753947" y="1753870"/>
              <a:ext cx="5143500" cy="709930"/>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100" b="1" dirty="0">
                  <a:latin typeface="微软雅黑" panose="020B0503020204020204" charset="-122"/>
                  <a:ea typeface="微软雅黑" panose="020B0503020204020204" charset="-122"/>
                </a:rPr>
                <a:t>全国人民代表大会</a:t>
              </a:r>
              <a:endParaRPr lang="zh-CN" altLang="en-US" sz="2100" b="1" dirty="0">
                <a:latin typeface="微软雅黑" panose="020B0503020204020204" charset="-122"/>
                <a:ea typeface="微软雅黑" panose="020B0503020204020204" charset="-122"/>
              </a:endParaRPr>
            </a:p>
          </p:txBody>
        </p:sp>
        <p:grpSp>
          <p:nvGrpSpPr>
            <p:cNvPr id="5" name="组合 48"/>
            <p:cNvGrpSpPr/>
            <p:nvPr/>
          </p:nvGrpSpPr>
          <p:grpSpPr>
            <a:xfrm>
              <a:off x="921174" y="2476500"/>
              <a:ext cx="9292167" cy="723900"/>
              <a:chOff x="728" y="2880"/>
              <a:chExt cx="10975" cy="1140"/>
            </a:xfrm>
          </p:grpSpPr>
          <p:sp>
            <p:nvSpPr>
              <p:cNvPr id="4" name="流程图: 可选过程 3"/>
              <p:cNvSpPr/>
              <p:nvPr/>
            </p:nvSpPr>
            <p:spPr>
              <a:xfrm>
                <a:off x="7805" y="2880"/>
                <a:ext cx="3898" cy="1141"/>
              </a:xfrm>
              <a:prstGeom prst="flowChartAlternateProcess">
                <a:avLst/>
              </a:prstGeom>
              <a:solidFill>
                <a:schemeClr val="accent1">
                  <a:lumMod val="60000"/>
                  <a:lumOff val="40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charset="-122"/>
                    <a:ea typeface="微软雅黑" panose="020B0503020204020204" charset="-122"/>
                  </a:rPr>
                  <a:t>全国人民代表大会</a:t>
                </a:r>
                <a:endParaRPr lang="zh-CN" altLang="en-US" sz="2000" b="1" dirty="0">
                  <a:solidFill>
                    <a:srgbClr val="FF0000"/>
                  </a:solidFill>
                  <a:latin typeface="微软雅黑" panose="020B0503020204020204" charset="-122"/>
                  <a:ea typeface="微软雅黑" panose="020B0503020204020204" charset="-122"/>
                </a:endParaRPr>
              </a:p>
              <a:p>
                <a:pPr algn="ctr"/>
                <a:r>
                  <a:rPr lang="zh-CN" altLang="en-US" sz="2000" b="1" dirty="0">
                    <a:solidFill>
                      <a:srgbClr val="FF0000"/>
                    </a:solidFill>
                    <a:latin typeface="微软雅黑" panose="020B0503020204020204" charset="-122"/>
                    <a:ea typeface="微软雅黑" panose="020B0503020204020204" charset="-122"/>
                  </a:rPr>
                  <a:t>常务委员会</a:t>
                </a:r>
                <a:endParaRPr lang="zh-CN" altLang="en-US" sz="2000" b="1" dirty="0">
                  <a:solidFill>
                    <a:srgbClr val="FF0000"/>
                  </a:solidFill>
                  <a:latin typeface="微软雅黑" panose="020B0503020204020204" charset="-122"/>
                  <a:ea typeface="微软雅黑" panose="020B0503020204020204" charset="-122"/>
                </a:endParaRPr>
              </a:p>
            </p:txBody>
          </p:sp>
          <p:sp>
            <p:nvSpPr>
              <p:cNvPr id="12" name="流程图: 可选过程 11"/>
              <p:cNvSpPr/>
              <p:nvPr/>
            </p:nvSpPr>
            <p:spPr>
              <a:xfrm>
                <a:off x="728" y="2880"/>
                <a:ext cx="3318" cy="1141"/>
              </a:xfrm>
              <a:prstGeom prst="flowChartAlternateProcess">
                <a:avLst/>
              </a:prstGeom>
              <a:solidFill>
                <a:schemeClr val="accent1">
                  <a:lumMod val="60000"/>
                  <a:lumOff val="40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charset="-122"/>
                    <a:ea typeface="微软雅黑" panose="020B0503020204020204" charset="-122"/>
                  </a:rPr>
                  <a:t>中华人民</a:t>
                </a:r>
                <a:endParaRPr lang="zh-CN" altLang="en-US" sz="2000" b="1" dirty="0">
                  <a:solidFill>
                    <a:srgbClr val="FF0000"/>
                  </a:solidFill>
                  <a:latin typeface="微软雅黑" panose="020B0503020204020204" charset="-122"/>
                  <a:ea typeface="微软雅黑" panose="020B0503020204020204" charset="-122"/>
                </a:endParaRPr>
              </a:p>
              <a:p>
                <a:pPr algn="ctr"/>
                <a:r>
                  <a:rPr lang="zh-CN" altLang="en-US" sz="2000" b="1" dirty="0">
                    <a:solidFill>
                      <a:srgbClr val="FF0000"/>
                    </a:solidFill>
                    <a:latin typeface="微软雅黑" panose="020B0503020204020204" charset="-122"/>
                    <a:ea typeface="微软雅黑" panose="020B0503020204020204" charset="-122"/>
                  </a:rPr>
                  <a:t>共和国主席</a:t>
                </a:r>
                <a:endParaRPr lang="zh-CN" altLang="en-US" sz="2000" b="1" dirty="0">
                  <a:solidFill>
                    <a:srgbClr val="FF0000"/>
                  </a:solidFill>
                  <a:latin typeface="微软雅黑" panose="020B0503020204020204" charset="-122"/>
                  <a:ea typeface="微软雅黑" panose="020B0503020204020204" charset="-122"/>
                </a:endParaRPr>
              </a:p>
            </p:txBody>
          </p:sp>
          <p:cxnSp>
            <p:nvCxnSpPr>
              <p:cNvPr id="25" name="直接连接符 24"/>
              <p:cNvCxnSpPr>
                <a:stCxn id="12" idx="3"/>
                <a:endCxn id="4" idx="1"/>
              </p:cNvCxnSpPr>
              <p:nvPr/>
            </p:nvCxnSpPr>
            <p:spPr>
              <a:xfrm>
                <a:off x="4046" y="3451"/>
                <a:ext cx="375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49"/>
            <p:cNvGrpSpPr/>
            <p:nvPr/>
          </p:nvGrpSpPr>
          <p:grpSpPr>
            <a:xfrm>
              <a:off x="546100" y="3213736"/>
              <a:ext cx="11286067" cy="2088515"/>
              <a:chOff x="285" y="4041"/>
              <a:chExt cx="13330" cy="3289"/>
            </a:xfrm>
          </p:grpSpPr>
          <p:sp>
            <p:nvSpPr>
              <p:cNvPr id="17" name="流程图: 可选过程 16"/>
              <p:cNvSpPr/>
              <p:nvPr/>
            </p:nvSpPr>
            <p:spPr>
              <a:xfrm>
                <a:off x="285" y="6189"/>
                <a:ext cx="2428" cy="1141"/>
              </a:xfrm>
              <a:prstGeom prst="flowChartAlternateProcess">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latin typeface="微软雅黑" panose="020B0503020204020204" charset="-122"/>
                    <a:ea typeface="微软雅黑" panose="020B0503020204020204" charset="-122"/>
                  </a:rPr>
                  <a:t>最高</a:t>
                </a:r>
                <a:endParaRPr lang="zh-CN" altLang="en-US" sz="2000" b="1" dirty="0">
                  <a:solidFill>
                    <a:srgbClr val="00B050"/>
                  </a:solidFill>
                  <a:latin typeface="微软雅黑" panose="020B0503020204020204" charset="-122"/>
                  <a:ea typeface="微软雅黑" panose="020B0503020204020204" charset="-122"/>
                </a:endParaRPr>
              </a:p>
              <a:p>
                <a:pPr algn="ctr"/>
                <a:r>
                  <a:rPr lang="zh-CN" altLang="en-US" sz="2000" b="1" dirty="0">
                    <a:solidFill>
                      <a:srgbClr val="00B050"/>
                    </a:solidFill>
                    <a:latin typeface="微软雅黑" panose="020B0503020204020204" charset="-122"/>
                    <a:ea typeface="微软雅黑" panose="020B0503020204020204" charset="-122"/>
                  </a:rPr>
                  <a:t>人民检察院</a:t>
                </a:r>
                <a:endParaRPr lang="zh-CN" altLang="en-US" sz="2000" b="1" dirty="0">
                  <a:solidFill>
                    <a:srgbClr val="00B050"/>
                  </a:solidFill>
                  <a:latin typeface="微软雅黑" panose="020B0503020204020204" charset="-122"/>
                  <a:ea typeface="微软雅黑" panose="020B0503020204020204" charset="-122"/>
                </a:endParaRPr>
              </a:p>
            </p:txBody>
          </p:sp>
          <p:sp>
            <p:nvSpPr>
              <p:cNvPr id="18" name="流程图: 可选过程 17"/>
              <p:cNvSpPr/>
              <p:nvPr/>
            </p:nvSpPr>
            <p:spPr>
              <a:xfrm>
                <a:off x="3217" y="6189"/>
                <a:ext cx="2180" cy="1141"/>
              </a:xfrm>
              <a:prstGeom prst="flowChartAlternateProcess">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latin typeface="微软雅黑" panose="020B0503020204020204" charset="-122"/>
                    <a:ea typeface="微软雅黑" panose="020B0503020204020204" charset="-122"/>
                  </a:rPr>
                  <a:t>最高</a:t>
                </a:r>
                <a:endParaRPr lang="zh-CN" altLang="en-US" sz="2000" b="1" dirty="0">
                  <a:solidFill>
                    <a:srgbClr val="00B050"/>
                  </a:solidFill>
                  <a:latin typeface="微软雅黑" panose="020B0503020204020204" charset="-122"/>
                  <a:ea typeface="微软雅黑" panose="020B0503020204020204" charset="-122"/>
                </a:endParaRPr>
              </a:p>
              <a:p>
                <a:pPr algn="ctr"/>
                <a:r>
                  <a:rPr lang="zh-CN" altLang="en-US" sz="2000" b="1" dirty="0">
                    <a:solidFill>
                      <a:srgbClr val="00B050"/>
                    </a:solidFill>
                    <a:latin typeface="微软雅黑" panose="020B0503020204020204" charset="-122"/>
                    <a:ea typeface="微软雅黑" panose="020B0503020204020204" charset="-122"/>
                  </a:rPr>
                  <a:t>人民法院</a:t>
                </a:r>
                <a:endParaRPr lang="zh-CN" altLang="en-US" sz="2000" b="1" dirty="0">
                  <a:solidFill>
                    <a:srgbClr val="00B050"/>
                  </a:solidFill>
                  <a:latin typeface="微软雅黑" panose="020B0503020204020204" charset="-122"/>
                  <a:ea typeface="微软雅黑" panose="020B0503020204020204" charset="-122"/>
                </a:endParaRPr>
              </a:p>
            </p:txBody>
          </p:sp>
          <p:sp>
            <p:nvSpPr>
              <p:cNvPr id="19" name="流程图: 可选过程 18"/>
              <p:cNvSpPr/>
              <p:nvPr/>
            </p:nvSpPr>
            <p:spPr>
              <a:xfrm>
                <a:off x="5913" y="6189"/>
                <a:ext cx="2450" cy="1141"/>
              </a:xfrm>
              <a:prstGeom prst="flowChartAlternateProcess">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latin typeface="微软雅黑" panose="020B0503020204020204" charset="-122"/>
                    <a:ea typeface="微软雅黑" panose="020B0503020204020204" charset="-122"/>
                  </a:rPr>
                  <a:t>国家</a:t>
                </a:r>
                <a:endParaRPr lang="zh-CN" altLang="en-US" sz="2000" b="1" dirty="0">
                  <a:solidFill>
                    <a:srgbClr val="00B050"/>
                  </a:solidFill>
                  <a:latin typeface="微软雅黑" panose="020B0503020204020204" charset="-122"/>
                  <a:ea typeface="微软雅黑" panose="020B0503020204020204" charset="-122"/>
                </a:endParaRPr>
              </a:p>
              <a:p>
                <a:pPr algn="ctr"/>
                <a:r>
                  <a:rPr lang="zh-CN" altLang="en-US" sz="2000" b="1" dirty="0">
                    <a:solidFill>
                      <a:srgbClr val="00B050"/>
                    </a:solidFill>
                    <a:latin typeface="微软雅黑" panose="020B0503020204020204" charset="-122"/>
                    <a:ea typeface="微软雅黑" panose="020B0503020204020204" charset="-122"/>
                  </a:rPr>
                  <a:t>监察委员会</a:t>
                </a:r>
                <a:endParaRPr lang="zh-CN" altLang="en-US" sz="2000" b="1" dirty="0">
                  <a:solidFill>
                    <a:srgbClr val="00B050"/>
                  </a:solidFill>
                  <a:latin typeface="微软雅黑" panose="020B0503020204020204" charset="-122"/>
                  <a:ea typeface="微软雅黑" panose="020B0503020204020204" charset="-122"/>
                </a:endParaRPr>
              </a:p>
            </p:txBody>
          </p:sp>
          <p:sp>
            <p:nvSpPr>
              <p:cNvPr id="20" name="流程图: 可选过程 19"/>
              <p:cNvSpPr/>
              <p:nvPr/>
            </p:nvSpPr>
            <p:spPr>
              <a:xfrm>
                <a:off x="8726" y="6189"/>
                <a:ext cx="2056" cy="1141"/>
              </a:xfrm>
              <a:prstGeom prst="flowChartAlternateProcess">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latin typeface="微软雅黑" panose="020B0503020204020204" charset="-122"/>
                    <a:ea typeface="微软雅黑" panose="020B0503020204020204" charset="-122"/>
                  </a:rPr>
                  <a:t>国务院</a:t>
                </a:r>
                <a:endParaRPr lang="zh-CN" altLang="en-US" sz="2000" b="1" dirty="0">
                  <a:solidFill>
                    <a:srgbClr val="00B050"/>
                  </a:solidFill>
                  <a:latin typeface="微软雅黑" panose="020B0503020204020204" charset="-122"/>
                  <a:ea typeface="微软雅黑" panose="020B0503020204020204" charset="-122"/>
                </a:endParaRPr>
              </a:p>
            </p:txBody>
          </p:sp>
          <p:sp>
            <p:nvSpPr>
              <p:cNvPr id="22" name="流程图: 可选过程 21"/>
              <p:cNvSpPr/>
              <p:nvPr/>
            </p:nvSpPr>
            <p:spPr>
              <a:xfrm>
                <a:off x="11559" y="6189"/>
                <a:ext cx="2056" cy="1141"/>
              </a:xfrm>
              <a:prstGeom prst="flowChartAlternateProcess">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latin typeface="微软雅黑" panose="020B0503020204020204" charset="-122"/>
                    <a:ea typeface="微软雅黑" panose="020B0503020204020204" charset="-122"/>
                  </a:rPr>
                  <a:t>中央军事</a:t>
                </a:r>
                <a:endParaRPr lang="zh-CN" altLang="en-US" sz="2000" b="1" dirty="0">
                  <a:solidFill>
                    <a:srgbClr val="00B050"/>
                  </a:solidFill>
                  <a:latin typeface="微软雅黑" panose="020B0503020204020204" charset="-122"/>
                  <a:ea typeface="微软雅黑" panose="020B0503020204020204" charset="-122"/>
                </a:endParaRPr>
              </a:p>
              <a:p>
                <a:pPr algn="ctr"/>
                <a:r>
                  <a:rPr lang="zh-CN" altLang="en-US" sz="2000" b="1" dirty="0">
                    <a:solidFill>
                      <a:srgbClr val="00B050"/>
                    </a:solidFill>
                    <a:latin typeface="微软雅黑" panose="020B0503020204020204" charset="-122"/>
                    <a:ea typeface="微软雅黑" panose="020B0503020204020204" charset="-122"/>
                  </a:rPr>
                  <a:t>委员会</a:t>
                </a:r>
                <a:endParaRPr lang="zh-CN" altLang="en-US" sz="2000" b="1" dirty="0">
                  <a:solidFill>
                    <a:srgbClr val="00B050"/>
                  </a:solidFill>
                  <a:latin typeface="微软雅黑" panose="020B0503020204020204" charset="-122"/>
                  <a:ea typeface="微软雅黑" panose="020B0503020204020204" charset="-122"/>
                </a:endParaRPr>
              </a:p>
            </p:txBody>
          </p:sp>
          <p:cxnSp>
            <p:nvCxnSpPr>
              <p:cNvPr id="43" name="直接连接符 42"/>
              <p:cNvCxnSpPr/>
              <p:nvPr/>
            </p:nvCxnSpPr>
            <p:spPr>
              <a:xfrm>
                <a:off x="1427" y="5420"/>
                <a:ext cx="11106" cy="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47" y="5400"/>
                <a:ext cx="0" cy="7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07" y="5443"/>
                <a:ext cx="0" cy="7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138" y="5443"/>
                <a:ext cx="0" cy="7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 idx="2"/>
                <a:endCxn id="20" idx="0"/>
              </p:cNvCxnSpPr>
              <p:nvPr/>
            </p:nvCxnSpPr>
            <p:spPr>
              <a:xfrm>
                <a:off x="9754" y="4041"/>
                <a:ext cx="0" cy="2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2527" y="5400"/>
                <a:ext cx="0" cy="7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组合 51"/>
            <p:cNvGrpSpPr/>
            <p:nvPr/>
          </p:nvGrpSpPr>
          <p:grpSpPr>
            <a:xfrm>
              <a:off x="7385473" y="5301616"/>
              <a:ext cx="2550160" cy="1205865"/>
              <a:chOff x="8363" y="7330"/>
              <a:chExt cx="3012" cy="1899"/>
            </a:xfrm>
            <a:solidFill>
              <a:schemeClr val="accent6">
                <a:lumMod val="75000"/>
              </a:schemeClr>
            </a:solidFill>
          </p:grpSpPr>
          <p:sp>
            <p:nvSpPr>
              <p:cNvPr id="24" name="流程图: 可选过程 23"/>
              <p:cNvSpPr/>
              <p:nvPr/>
            </p:nvSpPr>
            <p:spPr>
              <a:xfrm>
                <a:off x="8363" y="8089"/>
                <a:ext cx="3012" cy="1141"/>
              </a:xfrm>
              <a:prstGeom prst="flowChartAlternateProcess">
                <a:avLst/>
              </a:prstGeom>
              <a:grp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00"/>
                    </a:solidFill>
                    <a:latin typeface="微软雅黑" panose="020B0503020204020204" charset="-122"/>
                    <a:ea typeface="微软雅黑" panose="020B0503020204020204" charset="-122"/>
                  </a:rPr>
                  <a:t>各部、委员会</a:t>
                </a:r>
                <a:endParaRPr lang="zh-CN" altLang="en-US" sz="2000" b="1" dirty="0">
                  <a:solidFill>
                    <a:srgbClr val="FFFF00"/>
                  </a:solidFill>
                  <a:latin typeface="微软雅黑" panose="020B0503020204020204" charset="-122"/>
                  <a:ea typeface="微软雅黑" panose="020B0503020204020204" charset="-122"/>
                </a:endParaRPr>
              </a:p>
            </p:txBody>
          </p:sp>
          <p:cxnSp>
            <p:nvCxnSpPr>
              <p:cNvPr id="51" name="直接连接符 50"/>
              <p:cNvCxnSpPr/>
              <p:nvPr/>
            </p:nvCxnSpPr>
            <p:spPr>
              <a:xfrm>
                <a:off x="9754" y="7330"/>
                <a:ext cx="0" cy="746"/>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3" name="文本框 52"/>
          <p:cNvSpPr txBox="1"/>
          <p:nvPr/>
        </p:nvSpPr>
        <p:spPr>
          <a:xfrm>
            <a:off x="3475356" y="459740"/>
            <a:ext cx="5948680" cy="483870"/>
          </a:xfrm>
          <a:prstGeom prst="rect">
            <a:avLst/>
          </a:prstGeom>
          <a:noFill/>
        </p:spPr>
        <p:txBody>
          <a:bodyPr wrap="square" lIns="68580" tIns="34290" rIns="68580" bIns="34290" rtlCol="0">
            <a:spAutoFit/>
          </a:bodyPr>
          <a:lstStyle/>
          <a:p>
            <a:r>
              <a:rPr lang="zh-CN" altLang="en-US" sz="2700" b="1" dirty="0">
                <a:latin typeface="微软雅黑" panose="020B0503020204020204" charset="-122"/>
                <a:ea typeface="微软雅黑" panose="020B0503020204020204" charset="-122"/>
              </a:rPr>
              <a:t>中央</a:t>
            </a:r>
            <a:r>
              <a:rPr lang="zh-CN" altLang="en-US" sz="2700" b="1" dirty="0" smtClean="0">
                <a:latin typeface="微软雅黑" panose="020B0503020204020204" charset="-122"/>
                <a:ea typeface="微软雅黑" panose="020B0503020204020204" charset="-122"/>
              </a:rPr>
              <a:t>国家机构组织系统</a:t>
            </a:r>
            <a:r>
              <a:rPr lang="zh-CN" altLang="en-US" sz="2700" b="1" dirty="0">
                <a:latin typeface="微软雅黑" panose="020B0503020204020204" charset="-122"/>
                <a:ea typeface="微软雅黑" panose="020B0503020204020204" charset="-122"/>
              </a:rPr>
              <a:t>简表</a:t>
            </a:r>
            <a:endParaRPr lang="zh-CN" altLang="en-US" sz="2700" b="1" dirty="0">
              <a:latin typeface="微软雅黑" panose="020B0503020204020204" charset="-122"/>
              <a:ea typeface="微软雅黑" panose="020B0503020204020204" charset="-122"/>
            </a:endParaRP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grpSp>
        <p:nvGrpSpPr>
          <p:cNvPr id="2" name="组合 25"/>
          <p:cNvGrpSpPr/>
          <p:nvPr/>
        </p:nvGrpSpPr>
        <p:grpSpPr>
          <a:xfrm>
            <a:off x="4333301" y="3160079"/>
            <a:ext cx="6340296" cy="1803404"/>
            <a:chOff x="3745735" y="3160078"/>
            <a:chExt cx="8453728" cy="1803404"/>
          </a:xfrm>
        </p:grpSpPr>
        <p:sp>
          <p:nvSpPr>
            <p:cNvPr id="14" name="矩形 13"/>
            <p:cNvSpPr/>
            <p:nvPr/>
          </p:nvSpPr>
          <p:spPr>
            <a:xfrm>
              <a:off x="3745735" y="3413974"/>
              <a:ext cx="8446265" cy="1549508"/>
            </a:xfrm>
            <a:prstGeom prst="rect">
              <a:avLst/>
            </a:prstGeom>
            <a:solidFill>
              <a:srgbClr val="C2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rgbClr val="C2181F"/>
                </a:solidFill>
              </a:endParaRPr>
            </a:p>
          </p:txBody>
        </p:sp>
        <p:sp>
          <p:nvSpPr>
            <p:cNvPr id="16" name="矩形 15"/>
            <p:cNvSpPr/>
            <p:nvPr/>
          </p:nvSpPr>
          <p:spPr>
            <a:xfrm>
              <a:off x="3753198" y="3160078"/>
              <a:ext cx="8446265" cy="170445"/>
            </a:xfrm>
            <a:prstGeom prst="rect">
              <a:avLst/>
            </a:prstGeom>
            <a:solidFill>
              <a:srgbClr val="C2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154" y="1453517"/>
            <a:ext cx="3250699" cy="4334265"/>
          </a:xfrm>
          <a:prstGeom prst="rect">
            <a:avLst/>
          </a:prstGeom>
        </p:spPr>
      </p:pic>
      <p:grpSp>
        <p:nvGrpSpPr>
          <p:cNvPr id="3" name="组合 26"/>
          <p:cNvGrpSpPr/>
          <p:nvPr/>
        </p:nvGrpSpPr>
        <p:grpSpPr>
          <a:xfrm>
            <a:off x="5646072" y="661161"/>
            <a:ext cx="5027527" cy="2959488"/>
            <a:chOff x="5496094" y="661161"/>
            <a:chExt cx="6703369" cy="2959488"/>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243" y="661161"/>
              <a:ext cx="3678220" cy="2959488"/>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094" y="1029522"/>
              <a:ext cx="5925324" cy="2130556"/>
            </a:xfrm>
            <a:prstGeom prst="rect">
              <a:avLst/>
            </a:prstGeom>
          </p:spPr>
        </p:pic>
      </p:grpSp>
      <p:sp>
        <p:nvSpPr>
          <p:cNvPr id="15" name="矩形 14"/>
          <p:cNvSpPr/>
          <p:nvPr/>
        </p:nvSpPr>
        <p:spPr>
          <a:xfrm>
            <a:off x="4095736" y="3333750"/>
            <a:ext cx="6610350" cy="119888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pPr algn="l"/>
            <a:r>
              <a:rPr lang="zh-CN" altLang="en-US" sz="7200" b="1" dirty="0">
                <a:solidFill>
                  <a:schemeClr val="accent4"/>
                </a:solidFill>
                <a:effectLst/>
                <a:latin typeface="方正启体简体" pitchFamily="65" charset="-122"/>
                <a:ea typeface="方正启体简体" pitchFamily="65" charset="-122"/>
                <a:cs typeface="+mn-ea"/>
                <a:sym typeface="+mn-lt"/>
              </a:rPr>
              <a:t>我国的国家机构</a:t>
            </a:r>
            <a:endParaRPr lang="zh-CN" altLang="en-US" sz="7200" b="1" dirty="0">
              <a:solidFill>
                <a:schemeClr val="accent4"/>
              </a:solidFill>
              <a:effectLst/>
              <a:latin typeface="方正启体简体" pitchFamily="65" charset="-122"/>
              <a:ea typeface="方正启体简体" pitchFamily="65" charset="-122"/>
              <a:cs typeface="+mn-ea"/>
              <a:sym typeface="+mn-lt"/>
            </a:endParaRPr>
          </a:p>
        </p:txBody>
      </p:sp>
      <p:sp>
        <p:nvSpPr>
          <p:cNvPr id="20" name="矩形 19"/>
          <p:cNvSpPr/>
          <p:nvPr/>
        </p:nvSpPr>
        <p:spPr>
          <a:xfrm>
            <a:off x="3381356" y="1809739"/>
            <a:ext cx="2249805" cy="922020"/>
          </a:xfrm>
          <a:prstGeom prst="rect">
            <a:avLst/>
          </a:prstGeom>
        </p:spPr>
        <p:txBody>
          <a:bodyPr wrap="none">
            <a:spAutoFit/>
          </a:bodyPr>
          <a:lstStyle/>
          <a:p>
            <a:r>
              <a:rPr lang="zh-CN" altLang="en-US" sz="5400" b="1" dirty="0" smtClean="0">
                <a:solidFill>
                  <a:schemeClr val="tx1">
                    <a:lumMod val="95000"/>
                    <a:lumOff val="5000"/>
                  </a:schemeClr>
                </a:solidFill>
                <a:latin typeface="方正清刻本悦宋简体" panose="02000000000000000000" pitchFamily="2" charset="-122"/>
                <a:ea typeface="方正清刻本悦宋简体" panose="02000000000000000000" pitchFamily="2" charset="-122"/>
              </a:rPr>
              <a:t>第</a:t>
            </a:r>
            <a:r>
              <a:rPr lang="zh-CN" altLang="zh-CN" sz="5400" b="1" dirty="0" smtClean="0">
                <a:solidFill>
                  <a:schemeClr val="tx1">
                    <a:lumMod val="95000"/>
                    <a:lumOff val="5000"/>
                  </a:schemeClr>
                </a:solidFill>
                <a:latin typeface="方正清刻本悦宋简体" panose="02000000000000000000" pitchFamily="2" charset="-122"/>
                <a:ea typeface="方正清刻本悦宋简体" panose="02000000000000000000" pitchFamily="2" charset="-122"/>
              </a:rPr>
              <a:t>六</a:t>
            </a:r>
            <a:r>
              <a:rPr lang="zh-CN" altLang="en-US" sz="5400" b="1" dirty="0" smtClean="0">
                <a:solidFill>
                  <a:schemeClr val="tx1">
                    <a:lumMod val="95000"/>
                    <a:lumOff val="5000"/>
                  </a:schemeClr>
                </a:solidFill>
                <a:latin typeface="方正清刻本悦宋简体" panose="02000000000000000000" pitchFamily="2" charset="-122"/>
                <a:ea typeface="方正清刻本悦宋简体" panose="02000000000000000000" pitchFamily="2" charset="-122"/>
              </a:rPr>
              <a:t>课</a:t>
            </a:r>
            <a:endParaRPr lang="zh-CN" altLang="zh-CN" sz="5400" b="1" dirty="0">
              <a:solidFill>
                <a:schemeClr val="tx1">
                  <a:lumMod val="95000"/>
                  <a:lumOff val="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9" presetClass="entr" presetSubtype="0" decel="100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360"/>
                                          </p:val>
                                        </p:tav>
                                        <p:tav tm="100000">
                                          <p:val>
                                            <p:fltVal val="0"/>
                                          </p:val>
                                        </p:tav>
                                      </p:tavLst>
                                    </p:anim>
                                    <p:animEffect transition="in" filter="fade">
                                      <p:cBhvr>
                                        <p:cTn id="27" dur="500"/>
                                        <p:tgtEl>
                                          <p:spTgt spid="2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AutoShape 4"/>
          <p:cNvSpPr/>
          <p:nvPr/>
        </p:nvSpPr>
        <p:spPr>
          <a:xfrm rot="1021574">
            <a:off x="4872038" y="1287780"/>
            <a:ext cx="2457450" cy="838200"/>
          </a:xfrm>
          <a:prstGeom prst="rightArrow">
            <a:avLst>
              <a:gd name="adj1" fmla="val 50000"/>
              <a:gd name="adj2" fmla="val 97727"/>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800" b="1" dirty="0">
                <a:solidFill>
                  <a:srgbClr val="FF0000"/>
                </a:solidFill>
                <a:effectLst/>
                <a:latin typeface="微软雅黑" panose="020B0503020204020204" charset="-122"/>
                <a:ea typeface="微软雅黑" panose="020B0503020204020204" charset="-122"/>
              </a:rPr>
              <a:t>间接行使</a:t>
            </a:r>
            <a:endParaRPr lang="zh-CN" altLang="en-US" sz="2800" b="1" dirty="0">
              <a:solidFill>
                <a:srgbClr val="FF0000"/>
              </a:solidFill>
              <a:effectLst/>
              <a:latin typeface="微软雅黑" panose="020B0503020204020204" charset="-122"/>
              <a:ea typeface="微软雅黑" panose="020B0503020204020204" charset="-122"/>
            </a:endParaRPr>
          </a:p>
        </p:txBody>
      </p:sp>
      <p:sp>
        <p:nvSpPr>
          <p:cNvPr id="15363" name="Rectangle 5"/>
          <p:cNvSpPr>
            <a:spLocks noGrp="1"/>
          </p:cNvSpPr>
          <p:nvPr>
            <p:ph idx="4294967295"/>
          </p:nvPr>
        </p:nvSpPr>
        <p:spPr>
          <a:xfrm>
            <a:off x="2871788" y="2354580"/>
            <a:ext cx="1999060" cy="533400"/>
          </a:xfrm>
          <a:solidFill>
            <a:srgbClr val="CCFFFF">
              <a:alpha val="100000"/>
            </a:srgbClr>
          </a:solidFill>
          <a:ln>
            <a:solidFill>
              <a:srgbClr val="993300">
                <a:alpha val="100000"/>
              </a:srgbClr>
            </a:solidFill>
            <a:miter lim="800000"/>
          </a:ln>
        </p:spPr>
        <p:txBody>
          <a:bodyPr vert="horz" wrap="square" lIns="91440" tIns="45720" rIns="91440" bIns="45720" anchor="t">
            <a:normAutofit lnSpcReduction="10000"/>
          </a:bodyPr>
          <a:lstStyle/>
          <a:p>
            <a:pPr algn="ctr">
              <a:lnSpc>
                <a:spcPct val="90000"/>
              </a:lnSpc>
              <a:buNone/>
            </a:pPr>
            <a:r>
              <a:rPr lang="zh-CN" altLang="en-US" b="1" dirty="0">
                <a:effectLst/>
                <a:latin typeface="微软雅黑" panose="020B0503020204020204" charset="-122"/>
                <a:ea typeface="微软雅黑" panose="020B0503020204020204" charset="-122"/>
              </a:rPr>
              <a:t>人大代表</a:t>
            </a:r>
            <a:endParaRPr lang="zh-CN" altLang="en-US" b="1" dirty="0">
              <a:effectLst/>
              <a:latin typeface="微软雅黑" panose="020B0503020204020204" charset="-122"/>
              <a:ea typeface="微软雅黑" panose="020B0503020204020204" charset="-122"/>
            </a:endParaRPr>
          </a:p>
        </p:txBody>
      </p:sp>
      <p:sp>
        <p:nvSpPr>
          <p:cNvPr id="15364" name="Text Box 6"/>
          <p:cNvSpPr txBox="1"/>
          <p:nvPr/>
        </p:nvSpPr>
        <p:spPr>
          <a:xfrm>
            <a:off x="2247332" y="3573781"/>
            <a:ext cx="2889026" cy="1137285"/>
          </a:xfrm>
          <a:prstGeom prst="rect">
            <a:avLst/>
          </a:prstGeom>
          <a:solidFill>
            <a:srgbClr val="CCFFFF"/>
          </a:solidFill>
          <a:ln w="9525" cap="flat" cmpd="sng">
            <a:solidFill>
              <a:srgbClr val="993300"/>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50000"/>
              </a:spcBef>
              <a:buNone/>
            </a:pPr>
            <a:r>
              <a:rPr lang="zh-CN" altLang="en-US" b="1" dirty="0">
                <a:solidFill>
                  <a:srgbClr val="000000"/>
                </a:solidFill>
                <a:effectLst/>
                <a:latin typeface="微软雅黑" panose="020B0503020204020204" charset="-122"/>
                <a:ea typeface="微软雅黑" panose="020B0503020204020204" charset="-122"/>
                <a:cs typeface="微软雅黑" panose="020B0503020204020204" charset="-122"/>
              </a:rPr>
              <a:t>人民代表大会 </a:t>
            </a:r>
            <a:endParaRPr lang="en-US" altLang="zh-CN" b="1" dirty="0">
              <a:solidFill>
                <a:srgbClr val="000000"/>
              </a:solidFill>
              <a:effectLst/>
              <a:latin typeface="微软雅黑" panose="020B0503020204020204" charset="-122"/>
              <a:ea typeface="微软雅黑" panose="020B0503020204020204" charset="-122"/>
              <a:cs typeface="微软雅黑" panose="020B0503020204020204" charset="-122"/>
            </a:endParaRPr>
          </a:p>
          <a:p>
            <a:pPr marL="0" lvl="0" indent="0" algn="ctr">
              <a:spcBef>
                <a:spcPct val="50000"/>
              </a:spcBef>
              <a:buNone/>
            </a:pPr>
            <a:r>
              <a:rPr lang="en-US" altLang="zh-CN" sz="2400" b="1" dirty="0">
                <a:solidFill>
                  <a:srgbClr val="000000"/>
                </a:solidFill>
                <a:effectLst/>
                <a:latin typeface="微软雅黑" panose="020B0503020204020204" charset="-122"/>
                <a:ea typeface="微软雅黑" panose="020B0503020204020204" charset="-122"/>
                <a:cs typeface="微软雅黑" panose="020B0503020204020204" charset="-122"/>
              </a:rPr>
              <a:t>(</a:t>
            </a:r>
            <a:r>
              <a:rPr lang="zh-CN" altLang="en-US" sz="2400" b="1" dirty="0">
                <a:solidFill>
                  <a:srgbClr val="000000"/>
                </a:solidFill>
                <a:effectLst/>
                <a:latin typeface="微软雅黑" panose="020B0503020204020204" charset="-122"/>
                <a:ea typeface="微软雅黑" panose="020B0503020204020204" charset="-122"/>
                <a:cs typeface="微软雅黑" panose="020B0503020204020204" charset="-122"/>
              </a:rPr>
              <a:t>国家权力机关</a:t>
            </a:r>
            <a:r>
              <a:rPr lang="en-US" altLang="zh-CN" sz="2400" b="1" dirty="0">
                <a:solidFill>
                  <a:srgbClr val="000000"/>
                </a:solidFill>
                <a:effectLst/>
                <a:latin typeface="微软雅黑" panose="020B0503020204020204" charset="-122"/>
                <a:ea typeface="微软雅黑" panose="020B0503020204020204" charset="-122"/>
                <a:cs typeface="微软雅黑" panose="020B0503020204020204" charset="-122"/>
              </a:rPr>
              <a:t>)</a:t>
            </a:r>
            <a:endParaRPr lang="en-US" altLang="zh-CN" sz="2400" b="1" dirty="0">
              <a:solidFill>
                <a:srgbClr val="000000"/>
              </a:solidFill>
              <a:effectLst/>
              <a:latin typeface="微软雅黑" panose="020B0503020204020204" charset="-122"/>
              <a:ea typeface="微软雅黑" panose="020B0503020204020204" charset="-122"/>
              <a:cs typeface="微软雅黑" panose="020B0503020204020204" charset="-122"/>
            </a:endParaRPr>
          </a:p>
        </p:txBody>
      </p:sp>
      <p:sp>
        <p:nvSpPr>
          <p:cNvPr id="15365" name="Text Box 7"/>
          <p:cNvSpPr txBox="1"/>
          <p:nvPr/>
        </p:nvSpPr>
        <p:spPr>
          <a:xfrm>
            <a:off x="3100388" y="1003619"/>
            <a:ext cx="1771650" cy="583565"/>
          </a:xfrm>
          <a:prstGeom prst="rect">
            <a:avLst/>
          </a:prstGeom>
          <a:solidFill>
            <a:srgbClr val="CCFFFF"/>
          </a:solidFill>
          <a:ln w="9525" cap="flat" cmpd="sng">
            <a:solidFill>
              <a:srgbClr val="99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50000"/>
              </a:spcBef>
              <a:buNone/>
            </a:pPr>
            <a:r>
              <a:rPr lang="zh-CN" altLang="en-US" b="1" dirty="0">
                <a:solidFill>
                  <a:srgbClr val="000000"/>
                </a:solidFill>
                <a:effectLst/>
                <a:latin typeface="微软雅黑" panose="020B0503020204020204" charset="-122"/>
                <a:ea typeface="微软雅黑" panose="020B0503020204020204" charset="-122"/>
                <a:cs typeface="微软雅黑" panose="020B0503020204020204" charset="-122"/>
              </a:rPr>
              <a:t>人   民</a:t>
            </a:r>
            <a:endParaRPr lang="zh-CN" altLang="en-US" b="1" dirty="0">
              <a:solidFill>
                <a:srgbClr val="000000"/>
              </a:solidFill>
              <a:effectLst/>
              <a:latin typeface="微软雅黑" panose="020B0503020204020204" charset="-122"/>
              <a:ea typeface="微软雅黑" panose="020B0503020204020204" charset="-122"/>
              <a:cs typeface="微软雅黑" panose="020B0503020204020204" charset="-122"/>
            </a:endParaRPr>
          </a:p>
        </p:txBody>
      </p:sp>
      <p:sp>
        <p:nvSpPr>
          <p:cNvPr id="15366" name="Text Box 8"/>
          <p:cNvSpPr txBox="1"/>
          <p:nvPr/>
        </p:nvSpPr>
        <p:spPr>
          <a:xfrm>
            <a:off x="2657860" y="5011341"/>
            <a:ext cx="1745818" cy="1845310"/>
          </a:xfrm>
          <a:prstGeom prst="rect">
            <a:avLst/>
          </a:prstGeom>
          <a:solidFill>
            <a:srgbClr val="CCFFFF"/>
          </a:solidFill>
          <a:ln w="9525" cap="flat" cmpd="sng">
            <a:solidFill>
              <a:srgbClr val="993300"/>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l">
              <a:lnSpc>
                <a:spcPct val="95000"/>
              </a:lnSpc>
              <a:spcBef>
                <a:spcPct val="0"/>
              </a:spcBef>
              <a:buNone/>
            </a:pPr>
            <a:r>
              <a:rPr lang="zh-CN" altLang="en-US" sz="3000" b="1" dirty="0">
                <a:solidFill>
                  <a:srgbClr val="000000"/>
                </a:solidFill>
                <a:effectLst/>
                <a:latin typeface="微软雅黑" panose="020B0503020204020204" charset="-122"/>
                <a:ea typeface="微软雅黑" panose="020B0503020204020204" charset="-122"/>
              </a:rPr>
              <a:t>行政</a:t>
            </a:r>
            <a:r>
              <a:rPr lang="zh-CN" altLang="en-US" sz="3000" b="1" dirty="0" smtClean="0">
                <a:solidFill>
                  <a:srgbClr val="000000"/>
                </a:solidFill>
                <a:effectLst/>
                <a:latin typeface="微软雅黑" panose="020B0503020204020204" charset="-122"/>
                <a:ea typeface="微软雅黑" panose="020B0503020204020204" charset="-122"/>
              </a:rPr>
              <a:t>机关</a:t>
            </a:r>
            <a:endParaRPr lang="en-US" altLang="zh-CN" sz="3000" b="1" dirty="0" smtClean="0">
              <a:solidFill>
                <a:srgbClr val="000000"/>
              </a:solidFill>
              <a:effectLst/>
              <a:latin typeface="微软雅黑" panose="020B0503020204020204" charset="-122"/>
              <a:ea typeface="微软雅黑" panose="020B0503020204020204" charset="-122"/>
            </a:endParaRPr>
          </a:p>
          <a:p>
            <a:pPr marL="0" lvl="0" indent="0" algn="l">
              <a:lnSpc>
                <a:spcPct val="95000"/>
              </a:lnSpc>
              <a:spcBef>
                <a:spcPct val="0"/>
              </a:spcBef>
              <a:buNone/>
            </a:pPr>
            <a:r>
              <a:rPr lang="zh-CN" altLang="en-US" sz="3000" b="1" dirty="0" smtClean="0">
                <a:solidFill>
                  <a:srgbClr val="000000"/>
                </a:solidFill>
                <a:effectLst/>
                <a:latin typeface="微软雅黑" panose="020B0503020204020204" charset="-122"/>
                <a:ea typeface="微软雅黑" panose="020B0503020204020204" charset="-122"/>
              </a:rPr>
              <a:t>监察机关</a:t>
            </a:r>
            <a:endParaRPr lang="en-US" altLang="zh-CN" sz="3000" b="1" dirty="0" smtClean="0">
              <a:solidFill>
                <a:srgbClr val="000000"/>
              </a:solidFill>
              <a:effectLst/>
              <a:latin typeface="微软雅黑" panose="020B0503020204020204" charset="-122"/>
              <a:ea typeface="微软雅黑" panose="020B0503020204020204" charset="-122"/>
            </a:endParaRPr>
          </a:p>
          <a:p>
            <a:pPr marL="0" lvl="0" indent="0" algn="l">
              <a:lnSpc>
                <a:spcPct val="95000"/>
              </a:lnSpc>
              <a:spcBef>
                <a:spcPct val="0"/>
              </a:spcBef>
              <a:buNone/>
            </a:pPr>
            <a:r>
              <a:rPr lang="zh-CN" altLang="en-US" sz="3000" b="1" dirty="0" smtClean="0">
                <a:solidFill>
                  <a:srgbClr val="000000"/>
                </a:solidFill>
                <a:effectLst/>
                <a:latin typeface="微软雅黑" panose="020B0503020204020204" charset="-122"/>
                <a:ea typeface="微软雅黑" panose="020B0503020204020204" charset="-122"/>
              </a:rPr>
              <a:t>审判机关</a:t>
            </a:r>
            <a:endParaRPr lang="en-US" altLang="zh-CN" sz="3000" b="1" dirty="0" smtClean="0">
              <a:solidFill>
                <a:srgbClr val="000000"/>
              </a:solidFill>
              <a:effectLst/>
              <a:latin typeface="微软雅黑" panose="020B0503020204020204" charset="-122"/>
              <a:ea typeface="微软雅黑" panose="020B0503020204020204" charset="-122"/>
            </a:endParaRPr>
          </a:p>
          <a:p>
            <a:pPr marL="0" lvl="0" indent="0" algn="l">
              <a:lnSpc>
                <a:spcPct val="95000"/>
              </a:lnSpc>
              <a:spcBef>
                <a:spcPct val="0"/>
              </a:spcBef>
              <a:buNone/>
            </a:pPr>
            <a:r>
              <a:rPr lang="zh-CN" altLang="en-US" sz="3000" b="1" dirty="0" smtClean="0">
                <a:solidFill>
                  <a:srgbClr val="000000"/>
                </a:solidFill>
                <a:effectLst/>
                <a:latin typeface="微软雅黑" panose="020B0503020204020204" charset="-122"/>
                <a:ea typeface="微软雅黑" panose="020B0503020204020204" charset="-122"/>
              </a:rPr>
              <a:t>检察</a:t>
            </a:r>
            <a:r>
              <a:rPr lang="zh-CN" altLang="en-US" sz="3000" b="1" dirty="0">
                <a:solidFill>
                  <a:srgbClr val="000000"/>
                </a:solidFill>
                <a:effectLst/>
                <a:latin typeface="微软雅黑" panose="020B0503020204020204" charset="-122"/>
                <a:ea typeface="微软雅黑" panose="020B0503020204020204" charset="-122"/>
              </a:rPr>
              <a:t>机关</a:t>
            </a:r>
            <a:endParaRPr lang="zh-CN" altLang="en-US" sz="3000" b="1" dirty="0">
              <a:solidFill>
                <a:srgbClr val="000000"/>
              </a:solidFill>
              <a:effectLst/>
              <a:latin typeface="微软雅黑" panose="020B0503020204020204" charset="-122"/>
              <a:ea typeface="微软雅黑" panose="020B0503020204020204" charset="-122"/>
            </a:endParaRPr>
          </a:p>
        </p:txBody>
      </p:sp>
      <p:sp>
        <p:nvSpPr>
          <p:cNvPr id="15367" name="Text Box 9"/>
          <p:cNvSpPr txBox="1"/>
          <p:nvPr/>
        </p:nvSpPr>
        <p:spPr>
          <a:xfrm>
            <a:off x="7425928" y="5173981"/>
            <a:ext cx="1960959" cy="1407160"/>
          </a:xfrm>
          <a:prstGeom prst="rect">
            <a:avLst/>
          </a:prstGeom>
          <a:solidFill>
            <a:srgbClr val="CCFFFF"/>
          </a:solidFill>
          <a:ln w="9525" cap="flat" cmpd="sng">
            <a:solidFill>
              <a:srgbClr val="99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lnSpc>
                <a:spcPct val="95000"/>
              </a:lnSpc>
              <a:spcBef>
                <a:spcPct val="0"/>
              </a:spcBef>
              <a:buNone/>
            </a:pPr>
            <a:r>
              <a:rPr lang="zh-CN" altLang="en-US" sz="3000" b="1" dirty="0">
                <a:solidFill>
                  <a:srgbClr val="000000"/>
                </a:solidFill>
                <a:effectLst/>
                <a:latin typeface="微软雅黑" panose="020B0503020204020204" charset="-122"/>
                <a:ea typeface="微软雅黑" panose="020B0503020204020204" charset="-122"/>
              </a:rPr>
              <a:t>管理国家</a:t>
            </a:r>
            <a:endParaRPr lang="zh-CN" altLang="en-US" sz="3000" b="1" dirty="0">
              <a:solidFill>
                <a:srgbClr val="000000"/>
              </a:solidFill>
              <a:effectLst/>
              <a:latin typeface="微软雅黑" panose="020B0503020204020204" charset="-122"/>
              <a:ea typeface="微软雅黑" panose="020B0503020204020204" charset="-122"/>
            </a:endParaRPr>
          </a:p>
          <a:p>
            <a:pPr marL="0" lvl="0" indent="0" algn="ctr">
              <a:lnSpc>
                <a:spcPct val="95000"/>
              </a:lnSpc>
              <a:spcBef>
                <a:spcPct val="0"/>
              </a:spcBef>
              <a:buNone/>
            </a:pPr>
            <a:r>
              <a:rPr lang="zh-CN" altLang="en-US" sz="3000" b="1" dirty="0">
                <a:solidFill>
                  <a:srgbClr val="000000"/>
                </a:solidFill>
                <a:effectLst/>
                <a:latin typeface="微软雅黑" panose="020B0503020204020204" charset="-122"/>
                <a:ea typeface="微软雅黑" panose="020B0503020204020204" charset="-122"/>
              </a:rPr>
              <a:t>和社会的权力</a:t>
            </a:r>
            <a:endParaRPr lang="zh-CN" altLang="en-US" sz="3000" b="1" dirty="0">
              <a:solidFill>
                <a:srgbClr val="000000"/>
              </a:solidFill>
              <a:effectLst/>
              <a:latin typeface="微软雅黑" panose="020B0503020204020204" charset="-122"/>
              <a:ea typeface="微软雅黑" panose="020B0503020204020204" charset="-122"/>
            </a:endParaRPr>
          </a:p>
        </p:txBody>
      </p:sp>
      <p:sp>
        <p:nvSpPr>
          <p:cNvPr id="15369" name="AutoShape 11"/>
          <p:cNvSpPr/>
          <p:nvPr/>
        </p:nvSpPr>
        <p:spPr>
          <a:xfrm>
            <a:off x="3500438" y="1668780"/>
            <a:ext cx="914400" cy="685800"/>
          </a:xfrm>
          <a:prstGeom prst="downArrow">
            <a:avLst>
              <a:gd name="adj1" fmla="val 50000"/>
              <a:gd name="adj2" fmla="val 25000"/>
            </a:avLst>
          </a:prstGeom>
          <a:solidFill>
            <a:srgbClr val="CCFFCC"/>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400" b="1" dirty="0">
                <a:solidFill>
                  <a:srgbClr val="0000FF"/>
                </a:solidFill>
                <a:effectLst/>
                <a:latin typeface="微软雅黑" panose="020B0503020204020204" charset="-122"/>
                <a:ea typeface="微软雅黑" panose="020B0503020204020204" charset="-122"/>
              </a:rPr>
              <a:t>选举</a:t>
            </a:r>
            <a:endParaRPr lang="zh-CN" altLang="en-US" sz="2400" b="1" dirty="0">
              <a:solidFill>
                <a:srgbClr val="0000FF"/>
              </a:solidFill>
              <a:effectLst/>
              <a:latin typeface="微软雅黑" panose="020B0503020204020204" charset="-122"/>
              <a:ea typeface="微软雅黑" panose="020B0503020204020204" charset="-122"/>
            </a:endParaRPr>
          </a:p>
        </p:txBody>
      </p:sp>
      <p:sp>
        <p:nvSpPr>
          <p:cNvPr id="44044" name="AutoShape 12"/>
          <p:cNvSpPr/>
          <p:nvPr/>
        </p:nvSpPr>
        <p:spPr>
          <a:xfrm>
            <a:off x="4929188" y="2202180"/>
            <a:ext cx="2286000" cy="838200"/>
          </a:xfrm>
          <a:prstGeom prst="rightArrow">
            <a:avLst>
              <a:gd name="adj1" fmla="val 50000"/>
              <a:gd name="adj2" fmla="val 90909"/>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800" b="1" dirty="0">
                <a:solidFill>
                  <a:srgbClr val="FF0000"/>
                </a:solidFill>
                <a:effectLst/>
                <a:latin typeface="微软雅黑" panose="020B0503020204020204" charset="-122"/>
                <a:ea typeface="微软雅黑" panose="020B0503020204020204" charset="-122"/>
              </a:rPr>
              <a:t>直接行使</a:t>
            </a:r>
            <a:endParaRPr lang="zh-CN" altLang="en-US" sz="2800" b="1" dirty="0">
              <a:solidFill>
                <a:srgbClr val="FF0000"/>
              </a:solidFill>
              <a:effectLst/>
              <a:latin typeface="微软雅黑" panose="020B0503020204020204" charset="-122"/>
              <a:ea typeface="微软雅黑" panose="020B0503020204020204" charset="-122"/>
            </a:endParaRPr>
          </a:p>
        </p:txBody>
      </p:sp>
      <p:sp>
        <p:nvSpPr>
          <p:cNvPr id="44045" name="AutoShape 13"/>
          <p:cNvSpPr/>
          <p:nvPr/>
        </p:nvSpPr>
        <p:spPr>
          <a:xfrm rot="-1587191">
            <a:off x="5100637" y="3040380"/>
            <a:ext cx="2400300" cy="838200"/>
          </a:xfrm>
          <a:prstGeom prst="rightArrow">
            <a:avLst>
              <a:gd name="adj1" fmla="val 50000"/>
              <a:gd name="adj2" fmla="val 95454"/>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800" b="1" dirty="0">
                <a:solidFill>
                  <a:srgbClr val="FF0000"/>
                </a:solidFill>
                <a:effectLst/>
                <a:latin typeface="微软雅黑" panose="020B0503020204020204" charset="-122"/>
                <a:ea typeface="微软雅黑" panose="020B0503020204020204" charset="-122"/>
              </a:rPr>
              <a:t>统一行使</a:t>
            </a:r>
            <a:endParaRPr lang="zh-CN" altLang="en-US" sz="2800" b="1" dirty="0">
              <a:solidFill>
                <a:srgbClr val="FF0000"/>
              </a:solidFill>
              <a:effectLst/>
              <a:latin typeface="微软雅黑" panose="020B0503020204020204" charset="-122"/>
              <a:ea typeface="微软雅黑" panose="020B0503020204020204" charset="-122"/>
            </a:endParaRPr>
          </a:p>
        </p:txBody>
      </p:sp>
      <p:sp>
        <p:nvSpPr>
          <p:cNvPr id="44046" name="AutoShape 14"/>
          <p:cNvSpPr/>
          <p:nvPr/>
        </p:nvSpPr>
        <p:spPr>
          <a:xfrm>
            <a:off x="5100638" y="5402580"/>
            <a:ext cx="2286000" cy="838200"/>
          </a:xfrm>
          <a:prstGeom prst="rightArrow">
            <a:avLst>
              <a:gd name="adj1" fmla="val 50000"/>
              <a:gd name="adj2" fmla="val 90909"/>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800" b="1" dirty="0">
                <a:solidFill>
                  <a:srgbClr val="FF0000"/>
                </a:solidFill>
                <a:effectLst/>
                <a:latin typeface="微软雅黑" panose="020B0503020204020204" charset="-122"/>
                <a:ea typeface="微软雅黑" panose="020B0503020204020204" charset="-122"/>
              </a:rPr>
              <a:t>具体行使</a:t>
            </a:r>
            <a:endParaRPr lang="zh-CN" altLang="en-US" sz="2800" b="1" dirty="0">
              <a:solidFill>
                <a:srgbClr val="FF0000"/>
              </a:solidFill>
              <a:effectLst/>
              <a:latin typeface="微软雅黑" panose="020B0503020204020204" charset="-122"/>
              <a:ea typeface="微软雅黑" panose="020B0503020204020204" charset="-122"/>
            </a:endParaRPr>
          </a:p>
        </p:txBody>
      </p:sp>
      <p:sp>
        <p:nvSpPr>
          <p:cNvPr id="15374" name="AutoShape 17"/>
          <p:cNvSpPr/>
          <p:nvPr/>
        </p:nvSpPr>
        <p:spPr>
          <a:xfrm>
            <a:off x="3500438" y="2887980"/>
            <a:ext cx="914400" cy="685800"/>
          </a:xfrm>
          <a:prstGeom prst="downArrow">
            <a:avLst>
              <a:gd name="adj1" fmla="val 50000"/>
              <a:gd name="adj2" fmla="val 25000"/>
            </a:avLst>
          </a:prstGeom>
          <a:solidFill>
            <a:srgbClr val="CCFFCC"/>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400" b="1" dirty="0">
                <a:solidFill>
                  <a:srgbClr val="0000FF"/>
                </a:solidFill>
                <a:effectLst/>
                <a:latin typeface="微软雅黑" panose="020B0503020204020204" charset="-122"/>
                <a:ea typeface="微软雅黑" panose="020B0503020204020204" charset="-122"/>
              </a:rPr>
              <a:t>组成</a:t>
            </a:r>
            <a:endParaRPr lang="zh-CN" altLang="en-US" sz="2400" b="1" dirty="0">
              <a:solidFill>
                <a:srgbClr val="0000FF"/>
              </a:solidFill>
              <a:effectLst/>
              <a:latin typeface="微软雅黑" panose="020B0503020204020204" charset="-122"/>
              <a:ea typeface="微软雅黑" panose="020B0503020204020204" charset="-122"/>
            </a:endParaRPr>
          </a:p>
        </p:txBody>
      </p:sp>
      <p:sp>
        <p:nvSpPr>
          <p:cNvPr id="15375" name="AutoShape 18"/>
          <p:cNvSpPr/>
          <p:nvPr/>
        </p:nvSpPr>
        <p:spPr>
          <a:xfrm>
            <a:off x="1930946" y="4646265"/>
            <a:ext cx="914400" cy="894725"/>
          </a:xfrm>
          <a:prstGeom prst="downArrow">
            <a:avLst>
              <a:gd name="adj1" fmla="val 50000"/>
              <a:gd name="adj2" fmla="val 25000"/>
            </a:avLst>
          </a:prstGeom>
          <a:solidFill>
            <a:srgbClr val="CCFFCC"/>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400" b="1" dirty="0">
                <a:solidFill>
                  <a:srgbClr val="0000FF"/>
                </a:solidFill>
                <a:effectLst/>
                <a:latin typeface="微软雅黑" panose="020B0503020204020204" charset="-122"/>
                <a:ea typeface="微软雅黑" panose="020B0503020204020204" charset="-122"/>
              </a:rPr>
              <a:t>产生</a:t>
            </a:r>
            <a:endParaRPr lang="zh-CN" altLang="en-US" sz="2400" b="1" dirty="0">
              <a:solidFill>
                <a:srgbClr val="0000FF"/>
              </a:solidFill>
              <a:effectLst/>
              <a:latin typeface="微软雅黑" panose="020B0503020204020204" charset="-122"/>
              <a:ea typeface="微软雅黑" panose="020B0503020204020204" charset="-122"/>
            </a:endParaRPr>
          </a:p>
        </p:txBody>
      </p:sp>
      <p:sp>
        <p:nvSpPr>
          <p:cNvPr id="3" name="文本框 2"/>
          <p:cNvSpPr txBox="1"/>
          <p:nvPr/>
        </p:nvSpPr>
        <p:spPr>
          <a:xfrm>
            <a:off x="1872138" y="236305"/>
            <a:ext cx="6052661" cy="521970"/>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zh-CN" sz="2800" b="1" noProof="0" dirty="0" smtClean="0">
                <a:ln>
                  <a:noFill/>
                </a:ln>
                <a:solidFill>
                  <a:srgbClr val="FF0000"/>
                </a:solidFill>
                <a:effectLst/>
                <a:uLnTx/>
                <a:uFillTx/>
                <a:latin typeface="微软雅黑" panose="020B0503020204020204" charset="-122"/>
                <a:ea typeface="微软雅黑" panose="020B0503020204020204" charset="-122"/>
                <a:sym typeface="+mn-ea"/>
              </a:rPr>
              <a:t>我国</a:t>
            </a:r>
            <a:r>
              <a:rPr lang="zh-CN" altLang="zh-CN" sz="2800" b="1" noProof="0" dirty="0">
                <a:ln>
                  <a:noFill/>
                </a:ln>
                <a:solidFill>
                  <a:srgbClr val="FF0000"/>
                </a:solidFill>
                <a:effectLst/>
                <a:uLnTx/>
                <a:uFillTx/>
                <a:latin typeface="微软雅黑" panose="020B0503020204020204" charset="-122"/>
                <a:ea typeface="微软雅黑" panose="020B0503020204020204" charset="-122"/>
                <a:sym typeface="+mn-ea"/>
              </a:rPr>
              <a:t>人民是如何行使国家权力的？</a:t>
            </a:r>
            <a:endParaRPr lang="zh-CN" altLang="zh-CN" sz="2800" b="1" noProof="0" dirty="0">
              <a:ln>
                <a:noFill/>
              </a:ln>
              <a:solidFill>
                <a:srgbClr val="FF0000"/>
              </a:solidFill>
              <a:effectLst/>
              <a:uLnTx/>
              <a:uFillTx/>
              <a:latin typeface="微软雅黑" panose="020B0503020204020204" charset="-122"/>
              <a:ea typeface="微软雅黑" panose="020B0503020204020204" charset="-122"/>
              <a:sym typeface="+mn-ea"/>
            </a:endParaRPr>
          </a:p>
        </p:txBody>
      </p:sp>
      <p:sp>
        <p:nvSpPr>
          <p:cNvPr id="19" name="AutoShape 13"/>
          <p:cNvSpPr/>
          <p:nvPr/>
        </p:nvSpPr>
        <p:spPr>
          <a:xfrm>
            <a:off x="4212609" y="4503761"/>
            <a:ext cx="1078174" cy="1190133"/>
          </a:xfrm>
          <a:prstGeom prst="upArrow">
            <a:avLst>
              <a:gd name="adj1" fmla="val 50000"/>
              <a:gd name="adj2" fmla="val 34629"/>
            </a:avLst>
          </a:prstGeom>
          <a:solidFill>
            <a:srgbClr val="CCFFCC"/>
          </a:solidFill>
          <a:ln w="9525" cap="flat" cmpd="sng">
            <a:solidFill>
              <a:schemeClr val="tx2"/>
            </a:solidFill>
            <a:prstDash val="solid"/>
            <a:miter/>
            <a:headEnd type="none" w="med" len="med"/>
            <a:tailEnd type="none" w="med" len="med"/>
          </a:ln>
        </p:spPr>
        <p:txBody>
          <a:bodyPr vert="eaVert" wrap="none" anchor="ctr"/>
          <a:lstStyle/>
          <a:p>
            <a:pPr lvl="0" indent="0" algn="ctr"/>
            <a:r>
              <a:rPr lang="zh-CN" altLang="en-US" sz="2000" b="1" dirty="0">
                <a:solidFill>
                  <a:srgbClr val="0000FF"/>
                </a:solidFill>
                <a:latin typeface="微软雅黑" panose="020B0503020204020204" charset="-122"/>
                <a:ea typeface="微软雅黑" panose="020B0503020204020204" charset="-122"/>
              </a:rPr>
              <a:t>对其负责</a:t>
            </a:r>
            <a:endParaRPr lang="zh-CN" altLang="en-US" sz="2000" b="1" dirty="0">
              <a:solidFill>
                <a:srgbClr val="0000FF"/>
              </a:solidFill>
              <a:latin typeface="微软雅黑" panose="020B0503020204020204" charset="-122"/>
              <a:ea typeface="微软雅黑" panose="020B0503020204020204" charset="-122"/>
            </a:endParaRPr>
          </a:p>
        </p:txBody>
      </p:sp>
      <p:sp>
        <p:nvSpPr>
          <p:cNvPr id="20" name="Oval 10"/>
          <p:cNvSpPr/>
          <p:nvPr/>
        </p:nvSpPr>
        <p:spPr>
          <a:xfrm>
            <a:off x="7054091" y="1248533"/>
            <a:ext cx="2895600" cy="1999634"/>
          </a:xfrm>
          <a:prstGeom prst="ellipse">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5400" b="1" dirty="0">
                <a:solidFill>
                  <a:schemeClr val="accent4">
                    <a:lumMod val="60000"/>
                    <a:lumOff val="40000"/>
                  </a:schemeClr>
                </a:solidFill>
                <a:latin typeface="微软雅黑" panose="020B0503020204020204" charset="-122"/>
                <a:ea typeface="微软雅黑" panose="020B0503020204020204" charset="-122"/>
              </a:rPr>
              <a:t>国家权力</a:t>
            </a:r>
            <a:endParaRPr lang="zh-CN" altLang="en-US" sz="5400" b="1" dirty="0">
              <a:solidFill>
                <a:schemeClr val="accent4">
                  <a:lumMod val="60000"/>
                  <a:lumOff val="40000"/>
                </a:schemeClr>
              </a:solidFill>
              <a:latin typeface="微软雅黑" panose="020B0503020204020204" charset="-122"/>
              <a:ea typeface="微软雅黑" panose="020B0503020204020204" charset="-122"/>
            </a:endParaRPr>
          </a:p>
        </p:txBody>
      </p:sp>
      <p:sp>
        <p:nvSpPr>
          <p:cNvPr id="21" name="文本框 4"/>
          <p:cNvSpPr txBox="1"/>
          <p:nvPr/>
        </p:nvSpPr>
        <p:spPr>
          <a:xfrm>
            <a:off x="1524000" y="1906793"/>
            <a:ext cx="9144000" cy="2368550"/>
          </a:xfrm>
          <a:prstGeom prst="rect">
            <a:avLst/>
          </a:prstGeom>
          <a:solidFill>
            <a:schemeClr val="accent4">
              <a:lumMod val="20000"/>
              <a:lumOff val="80000"/>
            </a:schemeClr>
          </a:solidFill>
          <a:ln w="34925">
            <a:solidFill>
              <a:schemeClr val="accent1">
                <a:shade val="50000"/>
              </a:schemeClr>
            </a:solidFill>
          </a:ln>
        </p:spPr>
        <p:txBody>
          <a:bodyPr wrap="square" anchor="t">
            <a:spAutoFit/>
          </a:bodyPr>
          <a:lstStyle/>
          <a:p>
            <a:r>
              <a:rPr lang="zh-CN" altLang="en-US" sz="3200" b="1" i="1" dirty="0" smtClean="0">
                <a:solidFill>
                  <a:srgbClr val="FF0000"/>
                </a:solidFill>
                <a:latin typeface="微软雅黑" panose="020B0503020204020204" charset="-122"/>
                <a:ea typeface="微软雅黑" panose="020B0503020204020204" charset="-122"/>
              </a:rPr>
              <a:t>一、人民代表大会的性质</a:t>
            </a:r>
            <a:r>
              <a:rPr lang="en-US" altLang="zh-CN" sz="3200" b="1" i="1" dirty="0" smtClean="0">
                <a:solidFill>
                  <a:srgbClr val="FF0000"/>
                </a:solidFill>
                <a:latin typeface="微软雅黑" panose="020B0503020204020204" charset="-122"/>
                <a:ea typeface="微软雅黑" panose="020B0503020204020204" charset="-122"/>
              </a:rPr>
              <a:t>——</a:t>
            </a:r>
            <a:r>
              <a:rPr lang="zh-CN" altLang="en-US" sz="3200" b="1" i="1" dirty="0" smtClean="0">
                <a:solidFill>
                  <a:srgbClr val="FF0000"/>
                </a:solidFill>
                <a:latin typeface="微软雅黑" panose="020B0503020204020204" charset="-122"/>
                <a:ea typeface="微软雅黑" panose="020B0503020204020204" charset="-122"/>
              </a:rPr>
              <a:t>国家权力机关</a:t>
            </a:r>
            <a:endParaRPr lang="en-US" altLang="zh-CN" sz="800" b="1" i="1" dirty="0" smtClean="0">
              <a:solidFill>
                <a:srgbClr val="FF0000"/>
              </a:solidFill>
              <a:latin typeface="微软雅黑" panose="020B0503020204020204" charset="-122"/>
              <a:ea typeface="微软雅黑" panose="020B0503020204020204" charset="-122"/>
            </a:endParaRPr>
          </a:p>
          <a:p>
            <a:endParaRPr lang="en-US" altLang="zh-CN" sz="800" b="1" dirty="0" smtClean="0">
              <a:latin typeface="微软雅黑" panose="020B0503020204020204" charset="-122"/>
              <a:ea typeface="微软雅黑" panose="020B0503020204020204" charset="-122"/>
            </a:endParaRPr>
          </a:p>
          <a:p>
            <a:pPr lvl="0" indent="0"/>
            <a:r>
              <a:rPr lang="en-US" altLang="zh-CN" sz="3600" b="1" dirty="0" smtClean="0">
                <a:latin typeface="微软雅黑" panose="020B0503020204020204" charset="-122"/>
                <a:ea typeface="微软雅黑" panose="020B0503020204020204" charset="-122"/>
              </a:rPr>
              <a:t>      </a:t>
            </a:r>
            <a:r>
              <a:rPr lang="zh-CN" altLang="en-US" sz="3600" b="1" dirty="0" smtClean="0">
                <a:latin typeface="微软雅黑" panose="020B0503020204020204" charset="-122"/>
                <a:ea typeface="微软雅黑" panose="020B0503020204020204" charset="-122"/>
              </a:rPr>
              <a:t>我国</a:t>
            </a:r>
            <a:r>
              <a:rPr lang="zh-CN" altLang="en-US" sz="3600" b="1" u="sng" dirty="0">
                <a:solidFill>
                  <a:srgbClr val="FF0000"/>
                </a:solidFill>
                <a:latin typeface="微软雅黑" panose="020B0503020204020204" charset="-122"/>
                <a:ea typeface="微软雅黑" panose="020B0503020204020204" charset="-122"/>
              </a:rPr>
              <a:t>各级国家权力机关</a:t>
            </a:r>
            <a:r>
              <a:rPr lang="zh-CN" altLang="en-US" sz="3600" b="1" dirty="0">
                <a:latin typeface="微软雅黑" panose="020B0503020204020204" charset="-122"/>
                <a:ea typeface="微软雅黑" panose="020B0503020204020204" charset="-122"/>
              </a:rPr>
              <a:t>是由</a:t>
            </a:r>
            <a:r>
              <a:rPr lang="zh-CN" altLang="en-US" sz="3600" b="1" u="sng" dirty="0">
                <a:solidFill>
                  <a:srgbClr val="FF0000"/>
                </a:solidFill>
                <a:latin typeface="微软雅黑" panose="020B0503020204020204" charset="-122"/>
                <a:ea typeface="微软雅黑" panose="020B0503020204020204" charset="-122"/>
              </a:rPr>
              <a:t>人民选举</a:t>
            </a:r>
            <a:r>
              <a:rPr lang="zh-CN" altLang="en-US" sz="3600" b="1" dirty="0">
                <a:latin typeface="微软雅黑" panose="020B0503020204020204" charset="-122"/>
                <a:ea typeface="微软雅黑" panose="020B0503020204020204" charset="-122"/>
              </a:rPr>
              <a:t>的</a:t>
            </a:r>
            <a:r>
              <a:rPr lang="zh-CN" altLang="en-US" sz="3600" b="1" u="sng" dirty="0">
                <a:solidFill>
                  <a:srgbClr val="FF0000"/>
                </a:solidFill>
                <a:latin typeface="微软雅黑" panose="020B0503020204020204" charset="-122"/>
                <a:ea typeface="微软雅黑" panose="020B0503020204020204" charset="-122"/>
              </a:rPr>
              <a:t>代表</a:t>
            </a:r>
            <a:r>
              <a:rPr lang="zh-CN" altLang="en-US" sz="3600" b="1" dirty="0">
                <a:latin typeface="微软雅黑" panose="020B0503020204020204" charset="-122"/>
                <a:ea typeface="微软雅黑" panose="020B0503020204020204" charset="-122"/>
              </a:rPr>
              <a:t>组成的，代表人民</a:t>
            </a:r>
            <a:r>
              <a:rPr lang="zh-CN" altLang="en-US" sz="3600" b="1" u="sng" dirty="0">
                <a:solidFill>
                  <a:srgbClr val="FF0000"/>
                </a:solidFill>
                <a:latin typeface="微软雅黑" panose="020B0503020204020204" charset="-122"/>
                <a:ea typeface="微软雅黑" panose="020B0503020204020204" charset="-122"/>
              </a:rPr>
              <a:t>统一行使国家权力，决定全国和地方的重大事务</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P77.1</a:t>
            </a:r>
            <a:endParaRPr lang="zh-CN" altLang="en-US" sz="36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5">
                                            <p:txEl>
                                              <p:pRg st="0" end="0"/>
                                            </p:txEl>
                                          </p:spTgt>
                                        </p:tgtEl>
                                        <p:attrNameLst>
                                          <p:attrName>style.visibility</p:attrName>
                                        </p:attrNameLst>
                                      </p:cBhvr>
                                      <p:to>
                                        <p:strVal val="visible"/>
                                      </p:to>
                                    </p:set>
                                    <p:anim calcmode="lin" valueType="num">
                                      <p:cBhvr additive="base">
                                        <p:cTn id="7" dur="500" fill="hold"/>
                                        <p:tgtEl>
                                          <p:spTgt spid="1536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9"/>
                                        </p:tgtEl>
                                        <p:attrNameLst>
                                          <p:attrName>style.visibility</p:attrName>
                                        </p:attrNameLst>
                                      </p:cBhvr>
                                      <p:to>
                                        <p:strVal val="visible"/>
                                      </p:to>
                                    </p:set>
                                    <p:anim calcmode="lin" valueType="num">
                                      <p:cBhvr additive="base">
                                        <p:cTn id="13" dur="500" fill="hold"/>
                                        <p:tgtEl>
                                          <p:spTgt spid="15369"/>
                                        </p:tgtEl>
                                        <p:attrNameLst>
                                          <p:attrName>ppt_x</p:attrName>
                                        </p:attrNameLst>
                                      </p:cBhvr>
                                      <p:tavLst>
                                        <p:tav tm="0">
                                          <p:val>
                                            <p:strVal val="#ppt_x"/>
                                          </p:val>
                                        </p:tav>
                                        <p:tav tm="100000">
                                          <p:val>
                                            <p:strVal val="#ppt_x"/>
                                          </p:val>
                                        </p:tav>
                                      </p:tavLst>
                                    </p:anim>
                                    <p:anim calcmode="lin" valueType="num">
                                      <p:cBhvr additive="base">
                                        <p:cTn id="14" dur="500" fill="hold"/>
                                        <p:tgtEl>
                                          <p:spTgt spid="153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5363">
                                            <p:bg/>
                                          </p:spTgt>
                                        </p:tgtEl>
                                        <p:attrNameLst>
                                          <p:attrName>style.visibility</p:attrName>
                                        </p:attrNameLst>
                                      </p:cBhvr>
                                      <p:to>
                                        <p:strVal val="visible"/>
                                      </p:to>
                                    </p:set>
                                    <p:animEffect transition="in" filter="box(in)">
                                      <p:cBhvr>
                                        <p:cTn id="19" dur="500"/>
                                        <p:tgtEl>
                                          <p:spTgt spid="15363">
                                            <p:bg/>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5363">
                                            <p:txEl>
                                              <p:pRg st="0" end="0"/>
                                            </p:txEl>
                                          </p:spTgt>
                                        </p:tgtEl>
                                        <p:attrNameLst>
                                          <p:attrName>style.visibility</p:attrName>
                                        </p:attrNameLst>
                                      </p:cBhvr>
                                      <p:to>
                                        <p:strVal val="visible"/>
                                      </p:to>
                                    </p:set>
                                    <p:animEffect transition="in" filter="box(in)">
                                      <p:cBhvr>
                                        <p:cTn id="24" dur="500"/>
                                        <p:tgtEl>
                                          <p:spTgt spid="1536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5374"/>
                                        </p:tgtEl>
                                        <p:attrNameLst>
                                          <p:attrName>style.visibility</p:attrName>
                                        </p:attrNameLst>
                                      </p:cBhvr>
                                      <p:to>
                                        <p:strVal val="visible"/>
                                      </p:to>
                                    </p:set>
                                    <p:anim calcmode="lin" valueType="num">
                                      <p:cBhvr>
                                        <p:cTn id="29" dur="500" fill="hold"/>
                                        <p:tgtEl>
                                          <p:spTgt spid="15374"/>
                                        </p:tgtEl>
                                        <p:attrNameLst>
                                          <p:attrName>ppt_w</p:attrName>
                                        </p:attrNameLst>
                                      </p:cBhvr>
                                      <p:tavLst>
                                        <p:tav tm="0">
                                          <p:val>
                                            <p:fltVal val="0"/>
                                          </p:val>
                                        </p:tav>
                                        <p:tav tm="100000">
                                          <p:val>
                                            <p:strVal val="#ppt_w"/>
                                          </p:val>
                                        </p:tav>
                                      </p:tavLst>
                                    </p:anim>
                                    <p:anim calcmode="lin" valueType="num">
                                      <p:cBhvr>
                                        <p:cTn id="30" dur="500" fill="hold"/>
                                        <p:tgtEl>
                                          <p:spTgt spid="15374"/>
                                        </p:tgtEl>
                                        <p:attrNameLst>
                                          <p:attrName>ppt_h</p:attrName>
                                        </p:attrNameLst>
                                      </p:cBhvr>
                                      <p:tavLst>
                                        <p:tav tm="0">
                                          <p:val>
                                            <p:fltVal val="0"/>
                                          </p:val>
                                        </p:tav>
                                        <p:tav tm="100000">
                                          <p:val>
                                            <p:strVal val="#ppt_h"/>
                                          </p:val>
                                        </p:tav>
                                      </p:tavLst>
                                    </p:anim>
                                    <p:anim calcmode="lin" valueType="num">
                                      <p:cBhvr>
                                        <p:cTn id="31" dur="500" fill="hold"/>
                                        <p:tgtEl>
                                          <p:spTgt spid="15374"/>
                                        </p:tgtEl>
                                        <p:attrNameLst>
                                          <p:attrName>style.rotation</p:attrName>
                                        </p:attrNameLst>
                                      </p:cBhvr>
                                      <p:tavLst>
                                        <p:tav tm="0">
                                          <p:val>
                                            <p:fltVal val="360"/>
                                          </p:val>
                                        </p:tav>
                                        <p:tav tm="100000">
                                          <p:val>
                                            <p:fltVal val="0"/>
                                          </p:val>
                                        </p:tav>
                                      </p:tavLst>
                                    </p:anim>
                                    <p:animEffect transition="in" filter="fade">
                                      <p:cBhvr>
                                        <p:cTn id="32" dur="500"/>
                                        <p:tgtEl>
                                          <p:spTgt spid="1537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5364"/>
                                        </p:tgtEl>
                                        <p:attrNameLst>
                                          <p:attrName>style.visibility</p:attrName>
                                        </p:attrNameLst>
                                      </p:cBhvr>
                                      <p:to>
                                        <p:strVal val="visible"/>
                                      </p:to>
                                    </p:set>
                                    <p:animEffect transition="in" filter="box(in)">
                                      <p:cBhvr>
                                        <p:cTn id="37" dur="500"/>
                                        <p:tgtEl>
                                          <p:spTgt spid="1536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5375"/>
                                        </p:tgtEl>
                                        <p:attrNameLst>
                                          <p:attrName>style.visibility</p:attrName>
                                        </p:attrNameLst>
                                      </p:cBhvr>
                                      <p:to>
                                        <p:strVal val="visible"/>
                                      </p:to>
                                    </p:set>
                                    <p:animEffect transition="in" filter="box(in)">
                                      <p:cBhvr>
                                        <p:cTn id="42" dur="500"/>
                                        <p:tgtEl>
                                          <p:spTgt spid="1537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grpId="0" nodeType="clickEffect">
                                  <p:stCondLst>
                                    <p:cond delay="0"/>
                                  </p:stCondLst>
                                  <p:childTnLst>
                                    <p:set>
                                      <p:cBhvr>
                                        <p:cTn id="51" dur="1" fill="hold">
                                          <p:stCondLst>
                                            <p:cond delay="0"/>
                                          </p:stCondLst>
                                        </p:cTn>
                                        <p:tgtEl>
                                          <p:spTgt spid="15366"/>
                                        </p:tgtEl>
                                        <p:attrNameLst>
                                          <p:attrName>style.visibility</p:attrName>
                                        </p:attrNameLst>
                                      </p:cBhvr>
                                      <p:to>
                                        <p:strVal val="visible"/>
                                      </p:to>
                                    </p:set>
                                    <p:animEffect transition="in" filter="diamond(in)">
                                      <p:cBhvr>
                                        <p:cTn id="52" dur="2000"/>
                                        <p:tgtEl>
                                          <p:spTgt spid="1536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44036"/>
                                        </p:tgtEl>
                                        <p:attrNameLst>
                                          <p:attrName>style.visibility</p:attrName>
                                        </p:attrNameLst>
                                      </p:cBhvr>
                                      <p:to>
                                        <p:strVal val="visible"/>
                                      </p:to>
                                    </p:set>
                                    <p:animEffect transition="in" filter="box(in)">
                                      <p:cBhvr>
                                        <p:cTn id="57" dur="500"/>
                                        <p:tgtEl>
                                          <p:spTgt spid="44036"/>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44044"/>
                                        </p:tgtEl>
                                        <p:attrNameLst>
                                          <p:attrName>style.visibility</p:attrName>
                                        </p:attrNameLst>
                                      </p:cBhvr>
                                      <p:to>
                                        <p:strVal val="visible"/>
                                      </p:to>
                                    </p:set>
                                    <p:animEffect transition="in" filter="box(in)">
                                      <p:cBhvr>
                                        <p:cTn id="62" dur="500"/>
                                        <p:tgtEl>
                                          <p:spTgt spid="44044"/>
                                        </p:tgtEl>
                                      </p:cBhvr>
                                    </p:animEffect>
                                  </p:childTnLst>
                                </p:cTn>
                              </p:par>
                            </p:childTnLst>
                          </p:cTn>
                        </p:par>
                      </p:childTnLst>
                    </p:cTn>
                  </p:par>
                  <p:par>
                    <p:cTn id="63" fill="hold">
                      <p:stCondLst>
                        <p:cond delay="indefinite"/>
                      </p:stCondLst>
                      <p:childTnLst>
                        <p:par>
                          <p:cTn id="64" fill="hold">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44045"/>
                                        </p:tgtEl>
                                        <p:attrNameLst>
                                          <p:attrName>style.visibility</p:attrName>
                                        </p:attrNameLst>
                                      </p:cBhvr>
                                      <p:to>
                                        <p:strVal val="visible"/>
                                      </p:to>
                                    </p:set>
                                    <p:anim calcmode="lin" valueType="num">
                                      <p:cBhvr>
                                        <p:cTn id="67" dur="500" fill="hold"/>
                                        <p:tgtEl>
                                          <p:spTgt spid="44045"/>
                                        </p:tgtEl>
                                        <p:attrNameLst>
                                          <p:attrName>ppt_w</p:attrName>
                                        </p:attrNameLst>
                                      </p:cBhvr>
                                      <p:tavLst>
                                        <p:tav tm="0">
                                          <p:val>
                                            <p:fltVal val="0"/>
                                          </p:val>
                                        </p:tav>
                                        <p:tav tm="100000">
                                          <p:val>
                                            <p:strVal val="#ppt_w"/>
                                          </p:val>
                                        </p:tav>
                                      </p:tavLst>
                                    </p:anim>
                                    <p:anim calcmode="lin" valueType="num">
                                      <p:cBhvr>
                                        <p:cTn id="68" dur="500" fill="hold"/>
                                        <p:tgtEl>
                                          <p:spTgt spid="44045"/>
                                        </p:tgtEl>
                                        <p:attrNameLst>
                                          <p:attrName>ppt_h</p:attrName>
                                        </p:attrNameLst>
                                      </p:cBhvr>
                                      <p:tavLst>
                                        <p:tav tm="0">
                                          <p:val>
                                            <p:fltVal val="0"/>
                                          </p:val>
                                        </p:tav>
                                        <p:tav tm="100000">
                                          <p:val>
                                            <p:strVal val="#ppt_h"/>
                                          </p:val>
                                        </p:tav>
                                      </p:tavLst>
                                    </p:anim>
                                    <p:anim calcmode="lin" valueType="num">
                                      <p:cBhvr>
                                        <p:cTn id="69" dur="500" fill="hold"/>
                                        <p:tgtEl>
                                          <p:spTgt spid="44045"/>
                                        </p:tgtEl>
                                        <p:attrNameLst>
                                          <p:attrName>style.rotation</p:attrName>
                                        </p:attrNameLst>
                                      </p:cBhvr>
                                      <p:tavLst>
                                        <p:tav tm="0">
                                          <p:val>
                                            <p:fltVal val="360"/>
                                          </p:val>
                                        </p:tav>
                                        <p:tav tm="100000">
                                          <p:val>
                                            <p:fltVal val="0"/>
                                          </p:val>
                                        </p:tav>
                                      </p:tavLst>
                                    </p:anim>
                                    <p:animEffect transition="in" filter="fade">
                                      <p:cBhvr>
                                        <p:cTn id="70" dur="500"/>
                                        <p:tgtEl>
                                          <p:spTgt spid="44045"/>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1"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blinds(horizontal)">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49" presetClass="entr" presetSubtype="0" decel="100000" fill="hold" grpId="0" nodeType="clickEffect">
                                  <p:stCondLst>
                                    <p:cond delay="0"/>
                                  </p:stCondLst>
                                  <p:childTnLst>
                                    <p:set>
                                      <p:cBhvr>
                                        <p:cTn id="79" dur="1" fill="hold">
                                          <p:stCondLst>
                                            <p:cond delay="0"/>
                                          </p:stCondLst>
                                        </p:cTn>
                                        <p:tgtEl>
                                          <p:spTgt spid="44046"/>
                                        </p:tgtEl>
                                        <p:attrNameLst>
                                          <p:attrName>style.visibility</p:attrName>
                                        </p:attrNameLst>
                                      </p:cBhvr>
                                      <p:to>
                                        <p:strVal val="visible"/>
                                      </p:to>
                                    </p:set>
                                    <p:anim calcmode="lin" valueType="num">
                                      <p:cBhvr>
                                        <p:cTn id="80" dur="500" fill="hold"/>
                                        <p:tgtEl>
                                          <p:spTgt spid="44046"/>
                                        </p:tgtEl>
                                        <p:attrNameLst>
                                          <p:attrName>ppt_w</p:attrName>
                                        </p:attrNameLst>
                                      </p:cBhvr>
                                      <p:tavLst>
                                        <p:tav tm="0">
                                          <p:val>
                                            <p:fltVal val="0"/>
                                          </p:val>
                                        </p:tav>
                                        <p:tav tm="100000">
                                          <p:val>
                                            <p:strVal val="#ppt_w"/>
                                          </p:val>
                                        </p:tav>
                                      </p:tavLst>
                                    </p:anim>
                                    <p:anim calcmode="lin" valueType="num">
                                      <p:cBhvr>
                                        <p:cTn id="81" dur="500" fill="hold"/>
                                        <p:tgtEl>
                                          <p:spTgt spid="44046"/>
                                        </p:tgtEl>
                                        <p:attrNameLst>
                                          <p:attrName>ppt_h</p:attrName>
                                        </p:attrNameLst>
                                      </p:cBhvr>
                                      <p:tavLst>
                                        <p:tav tm="0">
                                          <p:val>
                                            <p:fltVal val="0"/>
                                          </p:val>
                                        </p:tav>
                                        <p:tav tm="100000">
                                          <p:val>
                                            <p:strVal val="#ppt_h"/>
                                          </p:val>
                                        </p:tav>
                                      </p:tavLst>
                                    </p:anim>
                                    <p:anim calcmode="lin" valueType="num">
                                      <p:cBhvr>
                                        <p:cTn id="82" dur="500" fill="hold"/>
                                        <p:tgtEl>
                                          <p:spTgt spid="44046"/>
                                        </p:tgtEl>
                                        <p:attrNameLst>
                                          <p:attrName>style.rotation</p:attrName>
                                        </p:attrNameLst>
                                      </p:cBhvr>
                                      <p:tavLst>
                                        <p:tav tm="0">
                                          <p:val>
                                            <p:fltVal val="360"/>
                                          </p:val>
                                        </p:tav>
                                        <p:tav tm="100000">
                                          <p:val>
                                            <p:fltVal val="0"/>
                                          </p:val>
                                        </p:tav>
                                      </p:tavLst>
                                    </p:anim>
                                    <p:animEffect transition="in" filter="fade">
                                      <p:cBhvr>
                                        <p:cTn id="83" dur="500"/>
                                        <p:tgtEl>
                                          <p:spTgt spid="44046"/>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ntr" presetSubtype="12" fill="hold" grpId="0" nodeType="clickEffect">
                                  <p:stCondLst>
                                    <p:cond delay="0"/>
                                  </p:stCondLst>
                                  <p:childTnLst>
                                    <p:set>
                                      <p:cBhvr>
                                        <p:cTn id="87" dur="1" fill="hold">
                                          <p:stCondLst>
                                            <p:cond delay="0"/>
                                          </p:stCondLst>
                                        </p:cTn>
                                        <p:tgtEl>
                                          <p:spTgt spid="15367"/>
                                        </p:tgtEl>
                                        <p:attrNameLst>
                                          <p:attrName>style.visibility</p:attrName>
                                        </p:attrNameLst>
                                      </p:cBhvr>
                                      <p:to>
                                        <p:strVal val="visible"/>
                                      </p:to>
                                    </p:set>
                                    <p:animEffect transition="in" filter="strips(downLeft)">
                                      <p:cBhvr>
                                        <p:cTn id="88" dur="500"/>
                                        <p:tgtEl>
                                          <p:spTgt spid="15367"/>
                                        </p:tgtEl>
                                      </p:cBhvr>
                                    </p:animEffect>
                                  </p:childTnLst>
                                </p:cTn>
                              </p:par>
                            </p:childTnLst>
                          </p:cTn>
                        </p:par>
                      </p:childTnLst>
                    </p:cTn>
                  </p:par>
                  <p:par>
                    <p:cTn id="89" fill="hold">
                      <p:stCondLst>
                        <p:cond delay="indefinite"/>
                      </p:stCondLst>
                      <p:childTnLst>
                        <p:par>
                          <p:cTn id="90" fill="hold">
                            <p:stCondLst>
                              <p:cond delay="0"/>
                            </p:stCondLst>
                            <p:childTnLst>
                              <p:par>
                                <p:cTn id="91" presetID="4" presetClass="entr" presetSubtype="16"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box(in)">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7" presetClass="entr" presetSubtype="0" fill="hold" grpId="0" nodeType="clickEffect">
                                  <p:stCondLst>
                                    <p:cond delay="0"/>
                                  </p:stCondLst>
                                  <p:iterate type="lt">
                                    <p:tmPct val="50000"/>
                                  </p:iterate>
                                  <p:childTnLst>
                                    <p:set>
                                      <p:cBhvr>
                                        <p:cTn id="97" dur="1" fill="hold">
                                          <p:stCondLst>
                                            <p:cond delay="0"/>
                                          </p:stCondLst>
                                        </p:cTn>
                                        <p:tgtEl>
                                          <p:spTgt spid="21"/>
                                        </p:tgtEl>
                                        <p:attrNameLst>
                                          <p:attrName>style.visibility</p:attrName>
                                        </p:attrNameLst>
                                      </p:cBhvr>
                                      <p:to>
                                        <p:strVal val="visible"/>
                                      </p:to>
                                    </p:set>
                                    <p:anim calcmode="discrete" valueType="clr">
                                      <p:cBhvr override="childStyle">
                                        <p:cTn id="98" dur="8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99" dur="80"/>
                                        <p:tgtEl>
                                          <p:spTgt spid="21"/>
                                        </p:tgtEl>
                                        <p:attrNameLst>
                                          <p:attrName>fillcolor</p:attrName>
                                        </p:attrNameLst>
                                      </p:cBhvr>
                                      <p:tavLst>
                                        <p:tav tm="0">
                                          <p:val>
                                            <p:clrVal>
                                              <a:schemeClr val="accent2"/>
                                            </p:clrVal>
                                          </p:val>
                                        </p:tav>
                                        <p:tav tm="50000">
                                          <p:val>
                                            <p:clrVal>
                                              <a:schemeClr val="hlink"/>
                                            </p:clrVal>
                                          </p:val>
                                        </p:tav>
                                      </p:tavLst>
                                    </p:anim>
                                    <p:set>
                                      <p:cBhvr>
                                        <p:cTn id="100" dur="80"/>
                                        <p:tgtEl>
                                          <p:spTgt spid="2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ldLvl="0" animBg="1"/>
      <p:bldP spid="15363" grpId="0" animBg="1" build="p"/>
      <p:bldP spid="15364" grpId="0" bldLvl="0" animBg="1"/>
      <p:bldP spid="15366" grpId="0" bldLvl="0" animBg="1"/>
      <p:bldP spid="15367" grpId="0" bldLvl="0" animBg="1"/>
      <p:bldP spid="15369" grpId="0" bldLvl="0" animBg="1"/>
      <p:bldP spid="44044" grpId="0" bldLvl="0" animBg="1"/>
      <p:bldP spid="44045" grpId="0" bldLvl="0" animBg="1"/>
      <p:bldP spid="44046" grpId="0" bldLvl="0" animBg="1"/>
      <p:bldP spid="15374" grpId="0" bldLvl="0" animBg="1"/>
      <p:bldP spid="15375" grpId="0" bldLvl="0" animBg="1"/>
      <p:bldP spid="19" grpId="0" bldLvl="0" animBg="1"/>
      <p:bldP spid="20" grpId="0" bldLvl="0" animBg="1"/>
      <p:bldP spid="20" grpId="1" bldLvl="0" animBg="1"/>
      <p:bldP spid="21"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1524000" y="199054"/>
            <a:ext cx="5854890" cy="720725"/>
          </a:xfrm>
          <a:prstGeom prst="ellipse">
            <a:avLst/>
          </a:prstGeom>
          <a:solidFill>
            <a:srgbClr val="4F81BD">
              <a:lumMod val="90000"/>
            </a:srgbClr>
          </a:solidFill>
          <a:ln w="19050" cap="flat" cmpd="sng" algn="ctr">
            <a:solidFill>
              <a:srgbClr val="4F81BD">
                <a:lumMod val="50000"/>
              </a:srgbClr>
            </a:solidFill>
            <a:prstDash val="solid"/>
            <a:round/>
            <a:headEnd type="none" w="med" len="med"/>
            <a:tailEnd type="none" w="med" len="med"/>
          </a:ln>
          <a:effectLst>
            <a:outerShdw blurRad="50800" dist="38100" sx="104000" sy="104000" algn="l" rotWithShape="0">
              <a:sysClr val="windowText" lastClr="000000">
                <a:alpha val="40000"/>
              </a:sysClr>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27" name="Text Box 11"/>
          <p:cNvSpPr txBox="1">
            <a:spLocks noChangeArrowheads="1"/>
          </p:cNvSpPr>
          <p:nvPr/>
        </p:nvSpPr>
        <p:spPr bwMode="auto">
          <a:xfrm>
            <a:off x="1861195" y="1411388"/>
            <a:ext cx="4453169" cy="583565"/>
          </a:xfrm>
          <a:prstGeom prst="rect">
            <a:avLst/>
          </a:prstGeom>
          <a:solidFill>
            <a:schemeClr val="accent6">
              <a:lumMod val="40000"/>
              <a:lumOff val="60000"/>
            </a:schemeClr>
          </a:solidFill>
          <a:ln w="762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a:t>
            </a:r>
            <a:r>
              <a:rPr kumimoji="0" lang="zh-CN" altLang="en-US" sz="3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全国</a:t>
            </a:r>
            <a:r>
              <a:rPr kumimoji="0" lang="zh-CN" altLang="en-US" sz="3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人民代表大会</a:t>
            </a:r>
            <a:endParaRPr kumimoji="0" lang="zh-CN" altLang="en-US" sz="3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9459" name="文本框 5"/>
          <p:cNvSpPr txBox="1"/>
          <p:nvPr/>
        </p:nvSpPr>
        <p:spPr>
          <a:xfrm>
            <a:off x="1742365" y="2438785"/>
            <a:ext cx="2137172" cy="521970"/>
          </a:xfrm>
          <a:prstGeom prst="rect">
            <a:avLst/>
          </a:prstGeom>
          <a:noFill/>
          <a:ln w="9525">
            <a:noFill/>
          </a:ln>
        </p:spPr>
        <p:txBody>
          <a:bodyPr wrap="square" anchor="t">
            <a:spAutoFit/>
          </a:bodyPr>
          <a:lstStyle/>
          <a:p>
            <a:r>
              <a:rPr lang="zh-CN" altLang="en-US" sz="2800" b="1" dirty="0">
                <a:solidFill>
                  <a:srgbClr val="0000FF"/>
                </a:solidFill>
                <a:effectLst/>
                <a:latin typeface="微软雅黑" panose="020B0503020204020204" charset="-122"/>
                <a:ea typeface="微软雅黑" panose="020B0503020204020204" charset="-122"/>
                <a:cs typeface="微软雅黑" panose="020B0503020204020204" charset="-122"/>
              </a:rPr>
              <a:t>（</a:t>
            </a:r>
            <a:r>
              <a:rPr lang="en-US" altLang="zh-CN" sz="2800" b="1" dirty="0">
                <a:solidFill>
                  <a:srgbClr val="0000FF"/>
                </a:solidFill>
                <a:effectLst/>
                <a:latin typeface="微软雅黑" panose="020B0503020204020204" charset="-122"/>
                <a:ea typeface="微软雅黑" panose="020B0503020204020204" charset="-122"/>
                <a:cs typeface="微软雅黑" panose="020B0503020204020204" charset="-122"/>
              </a:rPr>
              <a:t>1</a:t>
            </a:r>
            <a:r>
              <a:rPr lang="zh-CN" altLang="en-US" sz="2800" b="1" dirty="0">
                <a:solidFill>
                  <a:srgbClr val="0000FF"/>
                </a:solidFill>
                <a:effectLst/>
                <a:latin typeface="微软雅黑" panose="020B0503020204020204" charset="-122"/>
                <a:ea typeface="微软雅黑" panose="020B0503020204020204" charset="-122"/>
                <a:cs typeface="微软雅黑" panose="020B0503020204020204" charset="-122"/>
              </a:rPr>
              <a:t>）性质：</a:t>
            </a:r>
            <a:endParaRPr lang="zh-CN" altLang="en-US" sz="2800" b="1" dirty="0">
              <a:solidFill>
                <a:srgbClr val="0000FF"/>
              </a:solidFill>
              <a:effectLst/>
              <a:latin typeface="微软雅黑" panose="020B0503020204020204" charset="-122"/>
              <a:ea typeface="微软雅黑" panose="020B0503020204020204" charset="-122"/>
              <a:cs typeface="微软雅黑" panose="020B0503020204020204" charset="-122"/>
            </a:endParaRPr>
          </a:p>
        </p:txBody>
      </p:sp>
      <p:sp>
        <p:nvSpPr>
          <p:cNvPr id="19460" name="文本框 5"/>
          <p:cNvSpPr txBox="1"/>
          <p:nvPr/>
        </p:nvSpPr>
        <p:spPr>
          <a:xfrm>
            <a:off x="1860947" y="3674429"/>
            <a:ext cx="2024116" cy="521970"/>
          </a:xfrm>
          <a:prstGeom prst="rect">
            <a:avLst/>
          </a:prstGeom>
          <a:noFill/>
          <a:ln w="9525">
            <a:noFill/>
          </a:ln>
        </p:spPr>
        <p:txBody>
          <a:bodyPr wrap="square" anchor="t">
            <a:spAutoFit/>
          </a:bodyPr>
          <a:lstStyle/>
          <a:p>
            <a:r>
              <a:rPr lang="zh-CN" altLang="en-US" sz="2800" b="1" dirty="0">
                <a:solidFill>
                  <a:srgbClr val="0000FF"/>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FF"/>
                </a:solidFill>
                <a:latin typeface="微软雅黑" panose="020B0503020204020204" charset="-122"/>
                <a:ea typeface="微软雅黑" panose="020B0503020204020204" charset="-122"/>
                <a:cs typeface="微软雅黑" panose="020B0503020204020204" charset="-122"/>
              </a:rPr>
              <a:t>2</a:t>
            </a:r>
            <a:r>
              <a:rPr lang="zh-CN" altLang="en-US" sz="2800" b="1" dirty="0">
                <a:solidFill>
                  <a:srgbClr val="0000FF"/>
                </a:solidFill>
                <a:latin typeface="微软雅黑" panose="020B0503020204020204" charset="-122"/>
                <a:ea typeface="微软雅黑" panose="020B0503020204020204" charset="-122"/>
                <a:cs typeface="微软雅黑" panose="020B0503020204020204" charset="-122"/>
              </a:rPr>
              <a:t>）地位：</a:t>
            </a:r>
            <a:endParaRPr lang="zh-CN" altLang="en-US" sz="2800" b="1" dirty="0">
              <a:solidFill>
                <a:srgbClr val="0000FF"/>
              </a:solidFill>
              <a:latin typeface="微软雅黑" panose="020B0503020204020204" charset="-122"/>
              <a:ea typeface="微软雅黑" panose="020B0503020204020204" charset="-122"/>
              <a:cs typeface="微软雅黑" panose="020B0503020204020204" charset="-122"/>
            </a:endParaRPr>
          </a:p>
        </p:txBody>
      </p:sp>
      <p:sp>
        <p:nvSpPr>
          <p:cNvPr id="20" name="Text Box 5"/>
          <p:cNvSpPr txBox="1">
            <a:spLocks noChangeArrowheads="1"/>
          </p:cNvSpPr>
          <p:nvPr/>
        </p:nvSpPr>
        <p:spPr bwMode="auto">
          <a:xfrm>
            <a:off x="2451479" y="3020259"/>
            <a:ext cx="3589930" cy="534035"/>
          </a:xfrm>
          <a:prstGeom prst="rect">
            <a:avLst/>
          </a:prstGeom>
          <a:solidFill>
            <a:schemeClr val="accent4">
              <a:lumMod val="20000"/>
              <a:lumOff val="80000"/>
            </a:schemeClr>
          </a:solidFill>
          <a:ln w="57150">
            <a:noFill/>
          </a:ln>
          <a:effectLst/>
          <a:extLst>
            <a:ext uri="{909E8E84-426E-40DD-AFC4-6F175D3DCCD1}">
              <a14:hiddenFill xmlns:a14="http://schemas.microsoft.com/office/drawing/2010/main">
                <a:solidFill>
                  <a:schemeClr val="bg1">
                    <a:lumMod val="95000"/>
                  </a:schemeClr>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50000"/>
              </a:spcBef>
              <a:spcAft>
                <a:spcPct val="0"/>
              </a:spcAft>
              <a:buClrTx/>
              <a:buSzTx/>
              <a:buFontTx/>
              <a:buNone/>
              <a:defRPr/>
            </a:pPr>
            <a:r>
              <a:rPr lang="zh-CN" altLang="en-US" sz="3600" b="1" dirty="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sym typeface="+mn-ea"/>
              </a:rPr>
              <a:t>最高</a:t>
            </a:r>
            <a:r>
              <a:rPr kumimoji="0" lang="zh-CN" altLang="en-US" sz="3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mn-ea"/>
              </a:rPr>
              <a:t>国家权力</a:t>
            </a:r>
            <a:r>
              <a:rPr kumimoji="0" lang="zh-CN" altLang="en-US" sz="3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sym typeface="+mn-ea"/>
              </a:rPr>
              <a:t>机关</a:t>
            </a:r>
            <a:endParaRPr kumimoji="0" lang="zh-CN" altLang="en-US" sz="3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mn-ea"/>
            </a:endParaRPr>
          </a:p>
        </p:txBody>
      </p:sp>
      <p:pic>
        <p:nvPicPr>
          <p:cNvPr id="13" name="图片 1"/>
          <p:cNvPicPr>
            <a:picLocks noChangeAspect="1"/>
          </p:cNvPicPr>
          <p:nvPr/>
        </p:nvPicPr>
        <p:blipFill>
          <a:blip r:embed="rId1"/>
          <a:srcRect l="16751" r="16550"/>
          <a:stretch>
            <a:fillRect/>
          </a:stretch>
        </p:blipFill>
        <p:spPr>
          <a:xfrm>
            <a:off x="7433481" y="652623"/>
            <a:ext cx="2852382" cy="2994025"/>
          </a:xfrm>
          <a:prstGeom prst="rect">
            <a:avLst/>
          </a:prstGeom>
          <a:noFill/>
          <a:ln w="9525">
            <a:noFill/>
          </a:ln>
        </p:spPr>
      </p:pic>
      <p:sp>
        <p:nvSpPr>
          <p:cNvPr id="15" name="矩形 14"/>
          <p:cNvSpPr/>
          <p:nvPr/>
        </p:nvSpPr>
        <p:spPr>
          <a:xfrm>
            <a:off x="2295097" y="4438092"/>
            <a:ext cx="7840639" cy="1076325"/>
          </a:xfrm>
          <a:prstGeom prst="rect">
            <a:avLst/>
          </a:prstGeom>
          <a:solidFill>
            <a:schemeClr val="accent4">
              <a:lumMod val="20000"/>
              <a:lumOff val="80000"/>
            </a:schemeClr>
          </a:solidFill>
        </p:spPr>
        <p:txBody>
          <a:bodyPr wrap="square">
            <a:spAutoFit/>
          </a:bodyPr>
          <a:lstStyle/>
          <a:p>
            <a:pPr lvl="0" indent="0">
              <a:spcBef>
                <a:spcPct val="50000"/>
              </a:spcBef>
            </a:pPr>
            <a:r>
              <a:rPr lang="zh-CN" altLang="en-US" sz="3200" b="1" dirty="0" smtClean="0">
                <a:latin typeface="微软雅黑" panose="020B0503020204020204" charset="-122"/>
                <a:ea typeface="微软雅黑" panose="020B0503020204020204" charset="-122"/>
              </a:rPr>
              <a:t>代表全国人民</a:t>
            </a:r>
            <a:r>
              <a:rPr lang="zh-CN" altLang="en-US" sz="3200" b="1" dirty="0" smtClean="0">
                <a:solidFill>
                  <a:srgbClr val="FF0000"/>
                </a:solidFill>
                <a:latin typeface="微软雅黑" panose="020B0503020204020204" charset="-122"/>
                <a:ea typeface="微软雅黑" panose="020B0503020204020204" charset="-122"/>
              </a:rPr>
              <a:t>统一</a:t>
            </a:r>
            <a:r>
              <a:rPr lang="zh-CN" altLang="en-US" sz="3200" b="1" dirty="0" smtClean="0">
                <a:latin typeface="微软雅黑" panose="020B0503020204020204" charset="-122"/>
                <a:ea typeface="微软雅黑" panose="020B0503020204020204" charset="-122"/>
              </a:rPr>
              <a:t>行使国家权力，在整个国家机关体系中居于</a:t>
            </a:r>
            <a:r>
              <a:rPr lang="zh-CN" altLang="en-US" sz="3200" b="1" dirty="0" smtClean="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rPr>
              <a:t>最高地位。</a:t>
            </a:r>
            <a:endParaRPr lang="zh-CN" altLang="en-US" sz="3200" b="1" dirty="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endParaRPr>
          </a:p>
        </p:txBody>
      </p:sp>
      <p:sp>
        <p:nvSpPr>
          <p:cNvPr id="16" name="文本框 6154"/>
          <p:cNvSpPr txBox="1">
            <a:spLocks noChangeArrowheads="1"/>
          </p:cNvSpPr>
          <p:nvPr/>
        </p:nvSpPr>
        <p:spPr bwMode="auto">
          <a:xfrm>
            <a:off x="1524000" y="253037"/>
            <a:ext cx="5568288" cy="583565"/>
          </a:xfrm>
          <a:prstGeom prst="rect">
            <a:avLst/>
          </a:prstGeom>
          <a:noFill/>
          <a:ln w="19050">
            <a:noFill/>
          </a:ln>
        </p:spPr>
        <p:txBody>
          <a:bodyPr wrap="square">
            <a:sp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b="1" dirty="0" smtClean="0">
                <a:solidFill>
                  <a:schemeClr val="accent4">
                    <a:lumMod val="60000"/>
                    <a:lumOff val="40000"/>
                  </a:schemeClr>
                </a:solidFill>
                <a:latin typeface="黑体" panose="02010609060101010101" charset="-122"/>
                <a:ea typeface="黑体" panose="02010609060101010101" charset="-122"/>
              </a:rPr>
              <a:t>一、</a:t>
            </a:r>
            <a:r>
              <a:rPr kumimoji="0" lang="zh-CN" altLang="en-US" sz="3200" b="1" i="0" u="none" strike="noStrike" kern="1200" cap="none" spc="0" normalizeH="0" baseline="0" noProof="0" dirty="0" smtClean="0">
                <a:ln>
                  <a:noFill/>
                </a:ln>
                <a:solidFill>
                  <a:schemeClr val="accent4">
                    <a:lumMod val="60000"/>
                    <a:lumOff val="40000"/>
                  </a:schemeClr>
                </a:solidFill>
                <a:effectLst/>
                <a:uLnTx/>
                <a:uFillTx/>
                <a:latin typeface="黑体" panose="02010609060101010101" charset="-122"/>
                <a:ea typeface="黑体" panose="02010609060101010101" charset="-122"/>
                <a:cs typeface="+mn-cs"/>
              </a:rPr>
              <a:t>人民行使国家权力的机关</a:t>
            </a:r>
            <a:endParaRPr kumimoji="0" lang="zh-CN" altLang="en-US" sz="3200" b="1" i="0" u="none" strike="noStrike" kern="1200" cap="none" spc="0" normalizeH="0" baseline="0" noProof="0" dirty="0" smtClean="0">
              <a:ln>
                <a:noFill/>
              </a:ln>
              <a:solidFill>
                <a:schemeClr val="accent4">
                  <a:lumMod val="60000"/>
                  <a:lumOff val="40000"/>
                </a:schemeClr>
              </a:solidFill>
              <a:effectLst/>
              <a:uLnTx/>
              <a:uFillTx/>
              <a:latin typeface="黑体" panose="02010609060101010101" charset="-122"/>
              <a:ea typeface="黑体" panose="0201060906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24"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 fill="hold"/>
                                        <p:tgtEl>
                                          <p:spTgt spid="13"/>
                                        </p:tgtEl>
                                      </p:cBhvr>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文本框 101"/>
          <p:cNvSpPr txBox="1"/>
          <p:nvPr/>
        </p:nvSpPr>
        <p:spPr>
          <a:xfrm>
            <a:off x="1819275" y="352425"/>
            <a:ext cx="5080000" cy="398780"/>
          </a:xfrm>
          <a:prstGeom prst="rect">
            <a:avLst/>
          </a:prstGeom>
          <a:noFill/>
          <a:ln w="9525">
            <a:noFill/>
          </a:ln>
        </p:spPr>
        <p:txBody>
          <a:bodyPr anchor="t">
            <a:spAutoFit/>
          </a:bodyPr>
          <a:p>
            <a:r>
              <a:rPr lang="zh-CN" altLang="zh-CN" sz="2000">
                <a:latin typeface="Arial" panose="020B0604020202020204" pitchFamily="34" charset="0"/>
                <a:ea typeface="宋体" panose="02010600030101010101" pitchFamily="2" charset="-122"/>
              </a:rPr>
              <a:t>（四）区分人民代表大会的四大职权</a:t>
            </a:r>
            <a:endParaRPr lang="zh-CN" altLang="en-US" sz="2000">
              <a:latin typeface="Arial" panose="020B0604020202020204" pitchFamily="34" charset="0"/>
              <a:ea typeface="宋体" panose="02010600030101010101" pitchFamily="2" charset="-122"/>
            </a:endParaRPr>
          </a:p>
        </p:txBody>
      </p:sp>
      <p:graphicFrame>
        <p:nvGraphicFramePr>
          <p:cNvPr id="4" name="表格 3"/>
          <p:cNvGraphicFramePr/>
          <p:nvPr/>
        </p:nvGraphicFramePr>
        <p:xfrm>
          <a:off x="1952625" y="1339850"/>
          <a:ext cx="7613650" cy="3798570"/>
        </p:xfrm>
        <a:graphic>
          <a:graphicData uri="http://schemas.openxmlformats.org/drawingml/2006/table">
            <a:tbl>
              <a:tblPr firstRow="1" bandRow="1">
                <a:tableStyleId>{5940675A-B579-460E-94D1-54222C63F5DA}</a:tableStyleId>
              </a:tblPr>
              <a:tblGrid>
                <a:gridCol w="2139950"/>
                <a:gridCol w="5473700"/>
              </a:tblGrid>
              <a:tr h="445770">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内容</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答案</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5770">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立法权</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u="sng">
                          <a:latin typeface="方正粗黑宋简体" panose="02000000000000000000" charset="-122"/>
                          <a:ea typeface="方正粗黑宋简体" panose="02000000000000000000" charset="-122"/>
                          <a:cs typeface="方正粗黑宋简体" panose="02000000000000000000" charset="-122"/>
                        </a:rPr>
                        <a:t>立法权，</a:t>
                      </a:r>
                      <a:r>
                        <a:rPr lang="en-US" sz="2000">
                          <a:latin typeface="方正粗黑宋简体" panose="02000000000000000000" charset="-122"/>
                          <a:ea typeface="方正粗黑宋简体" panose="02000000000000000000" charset="-122"/>
                          <a:cs typeface="方正粗黑宋简体" panose="02000000000000000000" charset="-122"/>
                        </a:rPr>
                        <a:t>即修改宪法、制定、修改、废除普通法律的权力。（对象是法）</a:t>
                      </a:r>
                      <a:endParaRPr lang="en-US" altLang="en-US" sz="2000" u="sng">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1985">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决定权</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u="sng">
                          <a:latin typeface="方正粗黑宋简体" panose="02000000000000000000" charset="-122"/>
                          <a:ea typeface="方正粗黑宋简体" panose="02000000000000000000" charset="-122"/>
                          <a:cs typeface="方正粗黑宋简体" panose="02000000000000000000" charset="-122"/>
                        </a:rPr>
                        <a:t>决定权</a:t>
                      </a:r>
                      <a:r>
                        <a:rPr lang="en-US" sz="2000">
                          <a:latin typeface="方正粗黑宋简体" panose="02000000000000000000" charset="-122"/>
                          <a:ea typeface="方正粗黑宋简体" panose="02000000000000000000" charset="-122"/>
                          <a:cs typeface="方正粗黑宋简体" panose="02000000000000000000" charset="-122"/>
                        </a:rPr>
                        <a:t>是宪法和法律赋予的全国人大及其常委会依照法定程序决定国家和社会内重大事项的权力。  （对象是事，而且是将来要做事）</a:t>
                      </a:r>
                      <a:endParaRPr lang="en-US" altLang="en-US" sz="2000" u="sng">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1350">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任免权</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u="sng">
                          <a:latin typeface="方正粗黑宋简体" panose="02000000000000000000" charset="-122"/>
                          <a:ea typeface="方正粗黑宋简体" panose="02000000000000000000" charset="-122"/>
                          <a:cs typeface="方正粗黑宋简体" panose="02000000000000000000" charset="-122"/>
                        </a:rPr>
                        <a:t>任免权</a:t>
                      </a:r>
                      <a:r>
                        <a:rPr lang="en-US" sz="2000">
                          <a:latin typeface="方正粗黑宋简体" panose="02000000000000000000" charset="-122"/>
                          <a:ea typeface="方正粗黑宋简体" panose="02000000000000000000" charset="-122"/>
                          <a:cs typeface="方正粗黑宋简体" panose="02000000000000000000" charset="-122"/>
                        </a:rPr>
                        <a:t>是全国人大及其常委会对中央国家机关领导人员及其他组成人员进行选举、任命、罢免、撤职等权力。（对象是人）</a:t>
                      </a:r>
                      <a:endParaRPr lang="en-US" altLang="en-US" sz="2000" u="sng">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1985">
                <a:tc>
                  <a:txBody>
                    <a:bodyPr/>
                    <a:p>
                      <a:pPr>
                        <a:buNone/>
                      </a:pPr>
                      <a:r>
                        <a:rPr lang="en-US" sz="2000">
                          <a:latin typeface="方正粗黑宋简体" panose="02000000000000000000" charset="-122"/>
                          <a:ea typeface="方正粗黑宋简体" panose="02000000000000000000" charset="-122"/>
                          <a:cs typeface="方正粗黑宋简体" panose="02000000000000000000" charset="-122"/>
                        </a:rPr>
                        <a:t>监督权</a:t>
                      </a:r>
                      <a:endParaRPr lang="en-US" altLang="en-US" sz="2000">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u="sng">
                          <a:latin typeface="方正粗黑宋简体" panose="02000000000000000000" charset="-122"/>
                          <a:ea typeface="方正粗黑宋简体" panose="02000000000000000000" charset="-122"/>
                          <a:cs typeface="方正粗黑宋简体" panose="02000000000000000000" charset="-122"/>
                        </a:rPr>
                        <a:t>监督宪法的实施</a:t>
                      </a:r>
                      <a:r>
                        <a:rPr lang="en-US" sz="2000">
                          <a:latin typeface="方正粗黑宋简体" panose="02000000000000000000" charset="-122"/>
                          <a:ea typeface="方正粗黑宋简体" panose="02000000000000000000" charset="-122"/>
                          <a:cs typeface="方正粗黑宋简体" panose="02000000000000000000" charset="-122"/>
                        </a:rPr>
                        <a:t>，监督地方国家权力机关的工作，监督国家机关的工作。对象是法律实施及监督国家机关的工作，是已经完成或正在做的事。）</a:t>
                      </a:r>
                      <a:endParaRPr lang="en-US" altLang="en-US" sz="2000" u="sng">
                        <a:latin typeface="方正粗黑宋简体" panose="02000000000000000000" charset="-122"/>
                        <a:ea typeface="方正粗黑宋简体" panose="02000000000000000000" charset="-122"/>
                        <a:cs typeface="方正粗黑宋简体" panose="02000000000000000000"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p:cNvSpPr txBox="1">
            <a:spLocks noChangeArrowheads="1"/>
          </p:cNvSpPr>
          <p:nvPr/>
        </p:nvSpPr>
        <p:spPr bwMode="auto">
          <a:xfrm>
            <a:off x="7346950" y="404813"/>
            <a:ext cx="3321050" cy="583565"/>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3200" b="1">
                <a:latin typeface="Tahoma" panose="020B0604030504040204" pitchFamily="34" charset="0"/>
                <a:ea typeface="黑体" panose="02010609060101010101" charset="-122"/>
              </a:rPr>
              <a:t>（地方权力机关）</a:t>
            </a:r>
            <a:endParaRPr lang="zh-CN" altLang="en-US" sz="3200" b="1">
              <a:latin typeface="Tahoma" panose="020B0604030504040204" pitchFamily="34" charset="0"/>
              <a:ea typeface="黑体" panose="02010609060101010101" charset="-122"/>
            </a:endParaRPr>
          </a:p>
        </p:txBody>
      </p:sp>
      <p:sp>
        <p:nvSpPr>
          <p:cNvPr id="44034" name="Text Box 3"/>
          <p:cNvSpPr txBox="1">
            <a:spLocks noChangeArrowheads="1"/>
          </p:cNvSpPr>
          <p:nvPr/>
        </p:nvSpPr>
        <p:spPr bwMode="auto">
          <a:xfrm>
            <a:off x="3143250" y="404813"/>
            <a:ext cx="6119813" cy="583565"/>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3200" b="1">
                <a:solidFill>
                  <a:srgbClr val="CC0000"/>
                </a:solidFill>
                <a:latin typeface="Tahoma" panose="020B0604030504040204" pitchFamily="34" charset="0"/>
                <a:ea typeface="黑体" panose="02010609060101010101" charset="-122"/>
              </a:rPr>
              <a:t>地方各级人民代表大会</a:t>
            </a:r>
            <a:endParaRPr lang="zh-CN" altLang="en-US" sz="3200" b="1">
              <a:solidFill>
                <a:srgbClr val="CC0000"/>
              </a:solidFill>
              <a:latin typeface="Tahoma" panose="020B0604030504040204" pitchFamily="34" charset="0"/>
              <a:ea typeface="黑体" panose="02010609060101010101" charset="-122"/>
            </a:endParaRPr>
          </a:p>
        </p:txBody>
      </p:sp>
      <p:sp>
        <p:nvSpPr>
          <p:cNvPr id="46084" name="AutoShape 4"/>
          <p:cNvSpPr>
            <a:spLocks noChangeArrowheads="1"/>
          </p:cNvSpPr>
          <p:nvPr/>
        </p:nvSpPr>
        <p:spPr bwMode="auto">
          <a:xfrm>
            <a:off x="5591175" y="1052513"/>
            <a:ext cx="288925" cy="647700"/>
          </a:xfrm>
          <a:prstGeom prst="downArrow">
            <a:avLst>
              <a:gd name="adj1" fmla="val 50000"/>
              <a:gd name="adj2" fmla="val 55805"/>
            </a:avLst>
          </a:prstGeom>
          <a:solidFill>
            <a:schemeClr val="accent1"/>
          </a:solidFill>
          <a:ln w="9525">
            <a:solidFill>
              <a:schemeClr val="tx1"/>
            </a:solidFill>
            <a:miter lim="800000"/>
          </a:ln>
        </p:spPr>
        <p:txBody>
          <a:bodyPr vert="eaVert" wrap="none" anchor="ctr"/>
          <a:lstStyle/>
          <a:p>
            <a:pPr>
              <a:buFont typeface="Arial" panose="020B0604020202020204" pitchFamily="34" charset="0"/>
              <a:buNone/>
            </a:pPr>
            <a:endParaRPr lang="zh-CN" altLang="en-US"/>
          </a:p>
        </p:txBody>
      </p:sp>
      <p:sp>
        <p:nvSpPr>
          <p:cNvPr id="46085" name="Text Box 5"/>
          <p:cNvSpPr txBox="1">
            <a:spLocks noChangeArrowheads="1"/>
          </p:cNvSpPr>
          <p:nvPr/>
        </p:nvSpPr>
        <p:spPr bwMode="auto">
          <a:xfrm>
            <a:off x="1739260" y="2393643"/>
            <a:ext cx="9188047" cy="1322070"/>
          </a:xfrm>
          <a:prstGeom prst="rect">
            <a:avLst/>
          </a:prstGeom>
          <a:noFill/>
          <a:ln w="9525">
            <a:noFill/>
            <a:miter lim="800000"/>
          </a:ln>
        </p:spPr>
        <p:txBody>
          <a:bodyPr wrap="square">
            <a:spAutoFit/>
          </a:bodyPr>
          <a:lstStyle/>
          <a:p>
            <a:pPr>
              <a:spcBef>
                <a:spcPct val="50000"/>
              </a:spcBef>
            </a:pPr>
            <a:r>
              <a:rPr lang="zh-CN" altLang="en-US" sz="3200" b="1" dirty="0">
                <a:latin typeface="Tahoma" panose="020B0604030504040204" pitchFamily="34" charset="0"/>
                <a:ea typeface="黑体" panose="02010609060101010101" charset="-122"/>
              </a:rPr>
              <a:t>行政机关</a:t>
            </a:r>
            <a:r>
              <a:rPr lang="en-US" altLang="zh-CN" sz="3200" b="1" dirty="0" smtClean="0">
                <a:ea typeface="黑体" panose="02010609060101010101" charset="-122"/>
              </a:rPr>
              <a:t>——</a:t>
            </a:r>
            <a:r>
              <a:rPr lang="zh-CN" altLang="en-US" sz="3200" b="1" dirty="0" smtClean="0">
                <a:latin typeface="Tahoma" panose="020B0604030504040204" pitchFamily="34" charset="0"/>
                <a:ea typeface="黑体" panose="02010609060101010101" charset="-122"/>
              </a:rPr>
              <a:t>监察机关</a:t>
            </a:r>
            <a:r>
              <a:rPr lang="en-US" altLang="zh-CN" sz="3200" b="1" dirty="0" smtClean="0">
                <a:ea typeface="黑体" panose="02010609060101010101" charset="-122"/>
              </a:rPr>
              <a:t>——</a:t>
            </a:r>
            <a:r>
              <a:rPr lang="zh-CN" altLang="en-US" sz="3200" b="1" dirty="0" smtClean="0">
                <a:ea typeface="黑体" panose="02010609060101010101" charset="-122"/>
              </a:rPr>
              <a:t>审判</a:t>
            </a:r>
            <a:r>
              <a:rPr lang="zh-CN" altLang="en-US" sz="3200" b="1" dirty="0" smtClean="0">
                <a:latin typeface="Tahoma" panose="020B0604030504040204" pitchFamily="34" charset="0"/>
                <a:ea typeface="黑体" panose="02010609060101010101" charset="-122"/>
              </a:rPr>
              <a:t>机关</a:t>
            </a:r>
            <a:r>
              <a:rPr lang="en-US" altLang="zh-CN" sz="3200" b="1" dirty="0" smtClean="0">
                <a:ea typeface="黑体" panose="02010609060101010101" charset="-122"/>
              </a:rPr>
              <a:t>——</a:t>
            </a:r>
            <a:r>
              <a:rPr lang="zh-CN" altLang="en-US" sz="3200" b="1" dirty="0" smtClean="0">
                <a:latin typeface="Tahoma" panose="020B0604030504040204" pitchFamily="34" charset="0"/>
                <a:ea typeface="黑体" panose="02010609060101010101" charset="-122"/>
              </a:rPr>
              <a:t>检察机关</a:t>
            </a:r>
            <a:endParaRPr lang="zh-CN" altLang="en-US" sz="3200" b="1" dirty="0" smtClean="0">
              <a:latin typeface="Tahoma" panose="020B0604030504040204" pitchFamily="34" charset="0"/>
              <a:ea typeface="黑体" panose="02010609060101010101" charset="-122"/>
            </a:endParaRPr>
          </a:p>
          <a:p>
            <a:pPr>
              <a:spcBef>
                <a:spcPct val="50000"/>
              </a:spcBef>
              <a:buFont typeface="Arial" panose="020B0604020202020204" pitchFamily="34" charset="0"/>
              <a:buNone/>
            </a:pPr>
            <a:endParaRPr lang="zh-CN" altLang="en-US" sz="3200" b="1" dirty="0">
              <a:latin typeface="Tahoma" panose="020B0604030504040204" pitchFamily="34" charset="0"/>
              <a:ea typeface="黑体" panose="02010609060101010101" charset="-122"/>
            </a:endParaRPr>
          </a:p>
        </p:txBody>
      </p:sp>
      <p:sp>
        <p:nvSpPr>
          <p:cNvPr id="46086" name="Text Box 6"/>
          <p:cNvSpPr txBox="1">
            <a:spLocks noChangeArrowheads="1"/>
          </p:cNvSpPr>
          <p:nvPr/>
        </p:nvSpPr>
        <p:spPr bwMode="auto">
          <a:xfrm>
            <a:off x="1524000" y="3700818"/>
            <a:ext cx="2667000" cy="460375"/>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2400" b="1" dirty="0">
                <a:solidFill>
                  <a:srgbClr val="CC0000"/>
                </a:solidFill>
                <a:latin typeface="Tahoma" panose="020B0604030504040204" pitchFamily="34" charset="0"/>
                <a:ea typeface="黑体" panose="02010609060101010101" charset="-122"/>
              </a:rPr>
              <a:t>各级人民政府</a:t>
            </a:r>
            <a:endParaRPr lang="zh-CN" altLang="en-US" sz="2400" b="1" dirty="0">
              <a:solidFill>
                <a:srgbClr val="CC0000"/>
              </a:solidFill>
              <a:latin typeface="Tahoma" panose="020B0604030504040204" pitchFamily="34" charset="0"/>
              <a:ea typeface="黑体" panose="02010609060101010101" charset="-122"/>
            </a:endParaRPr>
          </a:p>
        </p:txBody>
      </p:sp>
      <p:sp>
        <p:nvSpPr>
          <p:cNvPr id="46087" name="AutoShape 7"/>
          <p:cNvSpPr>
            <a:spLocks noChangeArrowheads="1"/>
          </p:cNvSpPr>
          <p:nvPr/>
        </p:nvSpPr>
        <p:spPr bwMode="auto">
          <a:xfrm>
            <a:off x="2537086" y="2924175"/>
            <a:ext cx="215900" cy="647700"/>
          </a:xfrm>
          <a:prstGeom prst="downArrow">
            <a:avLst>
              <a:gd name="adj1" fmla="val 50000"/>
              <a:gd name="adj2" fmla="val 75000"/>
            </a:avLst>
          </a:prstGeom>
          <a:solidFill>
            <a:schemeClr val="accent1"/>
          </a:solidFill>
          <a:ln w="9525">
            <a:solidFill>
              <a:schemeClr val="tx1"/>
            </a:solidFill>
            <a:miter lim="800000"/>
          </a:ln>
        </p:spPr>
        <p:txBody>
          <a:bodyPr vert="eaVert" wrap="none" anchor="ctr"/>
          <a:lstStyle/>
          <a:p>
            <a:pPr>
              <a:buFont typeface="Arial" panose="020B0604020202020204" pitchFamily="34" charset="0"/>
              <a:buNone/>
            </a:pPr>
            <a:endParaRPr lang="zh-CN" altLang="en-US"/>
          </a:p>
        </p:txBody>
      </p:sp>
      <p:sp>
        <p:nvSpPr>
          <p:cNvPr id="46088" name="AutoShape 8"/>
          <p:cNvSpPr>
            <a:spLocks noChangeArrowheads="1"/>
          </p:cNvSpPr>
          <p:nvPr/>
        </p:nvSpPr>
        <p:spPr bwMode="auto">
          <a:xfrm>
            <a:off x="7334203" y="2951470"/>
            <a:ext cx="215900" cy="720725"/>
          </a:xfrm>
          <a:prstGeom prst="downArrow">
            <a:avLst>
              <a:gd name="adj1" fmla="val 50000"/>
              <a:gd name="adj2" fmla="val 83100"/>
            </a:avLst>
          </a:prstGeom>
          <a:solidFill>
            <a:schemeClr val="accent1"/>
          </a:solidFill>
          <a:ln w="9525">
            <a:solidFill>
              <a:schemeClr val="tx1"/>
            </a:solidFill>
            <a:miter lim="800000"/>
          </a:ln>
        </p:spPr>
        <p:txBody>
          <a:bodyPr vert="eaVert" wrap="none" anchor="ctr"/>
          <a:lstStyle/>
          <a:p>
            <a:pPr>
              <a:buFont typeface="Arial" panose="020B0604020202020204" pitchFamily="34" charset="0"/>
              <a:buNone/>
            </a:pPr>
            <a:endParaRPr lang="zh-CN" altLang="en-US"/>
          </a:p>
        </p:txBody>
      </p:sp>
      <p:sp>
        <p:nvSpPr>
          <p:cNvPr id="46089" name="AutoShape 9"/>
          <p:cNvSpPr>
            <a:spLocks noChangeArrowheads="1"/>
          </p:cNvSpPr>
          <p:nvPr/>
        </p:nvSpPr>
        <p:spPr bwMode="auto">
          <a:xfrm>
            <a:off x="5063699" y="2989216"/>
            <a:ext cx="215900" cy="720725"/>
          </a:xfrm>
          <a:prstGeom prst="downArrow">
            <a:avLst>
              <a:gd name="adj1" fmla="val 50000"/>
              <a:gd name="adj2" fmla="val 83100"/>
            </a:avLst>
          </a:prstGeom>
          <a:solidFill>
            <a:schemeClr val="accent1"/>
          </a:solidFill>
          <a:ln w="9525">
            <a:solidFill>
              <a:schemeClr val="tx1"/>
            </a:solidFill>
            <a:miter lim="800000"/>
          </a:ln>
        </p:spPr>
        <p:txBody>
          <a:bodyPr vert="eaVert" wrap="none" anchor="ctr"/>
          <a:lstStyle/>
          <a:p>
            <a:pPr>
              <a:buFont typeface="Arial" panose="020B0604020202020204" pitchFamily="34" charset="0"/>
              <a:buNone/>
            </a:pPr>
            <a:endParaRPr lang="zh-CN" altLang="en-US"/>
          </a:p>
        </p:txBody>
      </p:sp>
      <p:sp>
        <p:nvSpPr>
          <p:cNvPr id="46090" name="Text Box 10"/>
          <p:cNvSpPr txBox="1">
            <a:spLocks noChangeArrowheads="1"/>
          </p:cNvSpPr>
          <p:nvPr/>
        </p:nvSpPr>
        <p:spPr bwMode="auto">
          <a:xfrm>
            <a:off x="6252926" y="3803011"/>
            <a:ext cx="2881312" cy="460375"/>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2400" b="1" dirty="0">
                <a:solidFill>
                  <a:srgbClr val="CC0000"/>
                </a:solidFill>
                <a:latin typeface="Tahoma" panose="020B0604030504040204" pitchFamily="34" charset="0"/>
                <a:ea typeface="黑体" panose="02010609060101010101" charset="-122"/>
              </a:rPr>
              <a:t>各级人民法院</a:t>
            </a:r>
            <a:endParaRPr lang="zh-CN" altLang="en-US" sz="2400" b="1" dirty="0">
              <a:solidFill>
                <a:srgbClr val="CC0000"/>
              </a:solidFill>
              <a:latin typeface="Tahoma" panose="020B0604030504040204" pitchFamily="34" charset="0"/>
              <a:ea typeface="黑体" panose="02010609060101010101" charset="-122"/>
            </a:endParaRPr>
          </a:p>
        </p:txBody>
      </p:sp>
      <p:sp>
        <p:nvSpPr>
          <p:cNvPr id="46091" name="Text Box 11"/>
          <p:cNvSpPr txBox="1">
            <a:spLocks noChangeArrowheads="1"/>
          </p:cNvSpPr>
          <p:nvPr/>
        </p:nvSpPr>
        <p:spPr bwMode="auto">
          <a:xfrm>
            <a:off x="8378825" y="3819856"/>
            <a:ext cx="3203575" cy="460375"/>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2400" b="1" dirty="0">
                <a:solidFill>
                  <a:srgbClr val="CC0000"/>
                </a:solidFill>
                <a:latin typeface="Tahoma" panose="020B0604030504040204" pitchFamily="34" charset="0"/>
                <a:ea typeface="黑体" panose="02010609060101010101" charset="-122"/>
              </a:rPr>
              <a:t>各级人民检察院</a:t>
            </a:r>
            <a:endParaRPr lang="zh-CN" altLang="en-US" sz="2400" b="1" dirty="0">
              <a:solidFill>
                <a:srgbClr val="CC0000"/>
              </a:solidFill>
              <a:latin typeface="Tahoma" panose="020B0604030504040204" pitchFamily="34" charset="0"/>
              <a:ea typeface="黑体" panose="02010609060101010101" charset="-122"/>
            </a:endParaRPr>
          </a:p>
        </p:txBody>
      </p:sp>
      <p:sp>
        <p:nvSpPr>
          <p:cNvPr id="46092" name="AutoShape 12"/>
          <p:cNvSpPr/>
          <p:nvPr/>
        </p:nvSpPr>
        <p:spPr bwMode="auto">
          <a:xfrm rot="5400000">
            <a:off x="5655350" y="-1595425"/>
            <a:ext cx="649288" cy="7383438"/>
          </a:xfrm>
          <a:prstGeom prst="leftBrace">
            <a:avLst>
              <a:gd name="adj1" fmla="val 70260"/>
              <a:gd name="adj2" fmla="val 53047"/>
            </a:avLst>
          </a:prstGeom>
          <a:noFill/>
          <a:ln w="9525">
            <a:solidFill>
              <a:schemeClr val="tx1"/>
            </a:solidFill>
            <a:round/>
          </a:ln>
        </p:spPr>
        <p:txBody>
          <a:bodyPr wrap="none" anchor="ctr"/>
          <a:lstStyle/>
          <a:p>
            <a:pPr>
              <a:buFont typeface="Arial" panose="020B0604020202020204" pitchFamily="34" charset="0"/>
              <a:buNone/>
            </a:pPr>
            <a:endParaRPr lang="zh-CN" altLang="en-US"/>
          </a:p>
        </p:txBody>
      </p:sp>
      <p:sp>
        <p:nvSpPr>
          <p:cNvPr id="46093" name="AutoShape 13"/>
          <p:cNvSpPr/>
          <p:nvPr/>
        </p:nvSpPr>
        <p:spPr bwMode="auto">
          <a:xfrm rot="-5400000">
            <a:off x="5805478" y="821127"/>
            <a:ext cx="649288" cy="7738283"/>
          </a:xfrm>
          <a:prstGeom prst="leftBrace">
            <a:avLst>
              <a:gd name="adj1" fmla="val 81202"/>
              <a:gd name="adj2" fmla="val 49954"/>
            </a:avLst>
          </a:prstGeom>
          <a:noFill/>
          <a:ln w="9525">
            <a:solidFill>
              <a:schemeClr val="tx1"/>
            </a:solidFill>
            <a:round/>
          </a:ln>
        </p:spPr>
        <p:txBody>
          <a:bodyPr wrap="none" anchor="ctr"/>
          <a:lstStyle/>
          <a:p>
            <a:pPr>
              <a:buFont typeface="Arial" panose="020B0604020202020204" pitchFamily="34" charset="0"/>
              <a:buNone/>
            </a:pPr>
            <a:endParaRPr lang="zh-CN" altLang="en-US"/>
          </a:p>
        </p:txBody>
      </p:sp>
      <p:sp>
        <p:nvSpPr>
          <p:cNvPr id="46095" name="AutoShape 15"/>
          <p:cNvSpPr>
            <a:spLocks noChangeArrowheads="1"/>
          </p:cNvSpPr>
          <p:nvPr/>
        </p:nvSpPr>
        <p:spPr bwMode="auto">
          <a:xfrm>
            <a:off x="2171700" y="4827919"/>
            <a:ext cx="485775" cy="976312"/>
          </a:xfrm>
          <a:prstGeom prst="downArrow">
            <a:avLst>
              <a:gd name="adj1" fmla="val 50000"/>
              <a:gd name="adj2" fmla="val 50031"/>
            </a:avLst>
          </a:prstGeom>
          <a:solidFill>
            <a:schemeClr val="accent1"/>
          </a:solidFill>
          <a:ln w="9525">
            <a:solidFill>
              <a:schemeClr val="tx1"/>
            </a:solidFill>
            <a:miter lim="800000"/>
          </a:ln>
        </p:spPr>
        <p:txBody>
          <a:bodyPr vert="eaVert" wrap="none" anchor="ctr"/>
          <a:lstStyle/>
          <a:p>
            <a:pPr>
              <a:buFont typeface="Arial" panose="020B0604020202020204" pitchFamily="34" charset="0"/>
              <a:buNone/>
            </a:pPr>
            <a:endParaRPr lang="zh-CN" altLang="en-US"/>
          </a:p>
        </p:txBody>
      </p:sp>
      <p:sp>
        <p:nvSpPr>
          <p:cNvPr id="46096" name="Text Box 16"/>
          <p:cNvSpPr txBox="1">
            <a:spLocks noChangeArrowheads="1"/>
          </p:cNvSpPr>
          <p:nvPr/>
        </p:nvSpPr>
        <p:spPr bwMode="auto">
          <a:xfrm>
            <a:off x="1524000" y="5835981"/>
            <a:ext cx="1871662" cy="645160"/>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3600" b="1">
                <a:latin typeface="Times New Roman" panose="02020603050405020304" pitchFamily="18" charset="0"/>
                <a:ea typeface="黑体" panose="02010609060101010101" charset="-122"/>
              </a:rPr>
              <a:t>行政权</a:t>
            </a:r>
            <a:endParaRPr lang="zh-CN" altLang="en-US" sz="3600" b="1">
              <a:latin typeface="Times New Roman" panose="02020603050405020304" pitchFamily="18" charset="0"/>
              <a:ea typeface="黑体" panose="02010609060101010101" charset="-122"/>
            </a:endParaRPr>
          </a:p>
        </p:txBody>
      </p:sp>
      <p:sp>
        <p:nvSpPr>
          <p:cNvPr id="46097" name="AutoShape 17"/>
          <p:cNvSpPr>
            <a:spLocks noChangeArrowheads="1"/>
          </p:cNvSpPr>
          <p:nvPr/>
        </p:nvSpPr>
        <p:spPr bwMode="auto">
          <a:xfrm>
            <a:off x="7095486" y="4819058"/>
            <a:ext cx="485775" cy="976312"/>
          </a:xfrm>
          <a:prstGeom prst="downArrow">
            <a:avLst>
              <a:gd name="adj1" fmla="val 50000"/>
              <a:gd name="adj2" fmla="val 50031"/>
            </a:avLst>
          </a:prstGeom>
          <a:solidFill>
            <a:schemeClr val="accent1"/>
          </a:solidFill>
          <a:ln w="9525">
            <a:solidFill>
              <a:schemeClr val="tx1"/>
            </a:solidFill>
            <a:miter lim="800000"/>
          </a:ln>
        </p:spPr>
        <p:txBody>
          <a:bodyPr vert="eaVert" wrap="none" anchor="ctr"/>
          <a:lstStyle/>
          <a:p>
            <a:pPr>
              <a:buFont typeface="Arial" panose="020B0604020202020204" pitchFamily="34" charset="0"/>
              <a:buNone/>
            </a:pPr>
            <a:endParaRPr lang="zh-CN" altLang="en-US"/>
          </a:p>
        </p:txBody>
      </p:sp>
      <p:sp>
        <p:nvSpPr>
          <p:cNvPr id="46098" name="Text Box 18"/>
          <p:cNvSpPr txBox="1">
            <a:spLocks noChangeArrowheads="1"/>
          </p:cNvSpPr>
          <p:nvPr/>
        </p:nvSpPr>
        <p:spPr bwMode="auto">
          <a:xfrm>
            <a:off x="6447786" y="5827120"/>
            <a:ext cx="2160587" cy="645160"/>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3600" b="1">
                <a:latin typeface="Times New Roman" panose="02020603050405020304" pitchFamily="18" charset="0"/>
                <a:ea typeface="黑体" panose="02010609060101010101" charset="-122"/>
              </a:rPr>
              <a:t>审判权</a:t>
            </a:r>
            <a:endParaRPr lang="zh-CN" altLang="en-US" sz="3600" b="1">
              <a:latin typeface="Times New Roman" panose="02020603050405020304" pitchFamily="18" charset="0"/>
              <a:ea typeface="黑体" panose="02010609060101010101" charset="-122"/>
            </a:endParaRPr>
          </a:p>
        </p:txBody>
      </p:sp>
      <p:sp>
        <p:nvSpPr>
          <p:cNvPr id="46099" name="AutoShape 19"/>
          <p:cNvSpPr>
            <a:spLocks noChangeArrowheads="1"/>
          </p:cNvSpPr>
          <p:nvPr/>
        </p:nvSpPr>
        <p:spPr bwMode="auto">
          <a:xfrm>
            <a:off x="9383783" y="4800624"/>
            <a:ext cx="485775" cy="976312"/>
          </a:xfrm>
          <a:prstGeom prst="downArrow">
            <a:avLst>
              <a:gd name="adj1" fmla="val 50000"/>
              <a:gd name="adj2" fmla="val 50031"/>
            </a:avLst>
          </a:prstGeom>
          <a:solidFill>
            <a:schemeClr val="accent1"/>
          </a:solidFill>
          <a:ln w="9525">
            <a:solidFill>
              <a:schemeClr val="tx1"/>
            </a:solidFill>
            <a:miter lim="800000"/>
          </a:ln>
        </p:spPr>
        <p:txBody>
          <a:bodyPr vert="eaVert" wrap="none" anchor="ctr"/>
          <a:lstStyle/>
          <a:p>
            <a:pPr>
              <a:buFont typeface="Arial" panose="020B0604020202020204" pitchFamily="34" charset="0"/>
              <a:buNone/>
            </a:pPr>
            <a:endParaRPr lang="zh-CN" altLang="en-US"/>
          </a:p>
        </p:txBody>
      </p:sp>
      <p:sp>
        <p:nvSpPr>
          <p:cNvPr id="46100" name="Text Box 20"/>
          <p:cNvSpPr txBox="1">
            <a:spLocks noChangeArrowheads="1"/>
          </p:cNvSpPr>
          <p:nvPr/>
        </p:nvSpPr>
        <p:spPr bwMode="auto">
          <a:xfrm>
            <a:off x="8782121" y="5893794"/>
            <a:ext cx="2484437" cy="645160"/>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3600" b="1" dirty="0">
                <a:latin typeface="Times New Roman" panose="02020603050405020304" pitchFamily="18" charset="0"/>
                <a:ea typeface="黑体" panose="02010609060101010101" charset="-122"/>
              </a:rPr>
              <a:t>检察权</a:t>
            </a:r>
            <a:endParaRPr lang="zh-CN" altLang="en-US" sz="3600" b="1" dirty="0">
              <a:latin typeface="Times New Roman" panose="02020603050405020304" pitchFamily="18" charset="0"/>
              <a:ea typeface="黑体" panose="02010609060101010101" charset="-122"/>
            </a:endParaRPr>
          </a:p>
        </p:txBody>
      </p:sp>
      <p:sp>
        <p:nvSpPr>
          <p:cNvPr id="20" name="AutoShape 8"/>
          <p:cNvSpPr>
            <a:spLocks noChangeArrowheads="1"/>
          </p:cNvSpPr>
          <p:nvPr/>
        </p:nvSpPr>
        <p:spPr bwMode="auto">
          <a:xfrm>
            <a:off x="9711188" y="2981041"/>
            <a:ext cx="215900" cy="720725"/>
          </a:xfrm>
          <a:prstGeom prst="downArrow">
            <a:avLst>
              <a:gd name="adj1" fmla="val 50000"/>
              <a:gd name="adj2" fmla="val 83100"/>
            </a:avLst>
          </a:prstGeom>
          <a:solidFill>
            <a:schemeClr val="accent1"/>
          </a:solidFill>
          <a:ln w="9525">
            <a:solidFill>
              <a:schemeClr val="tx1"/>
            </a:solidFill>
            <a:miter lim="800000"/>
          </a:ln>
        </p:spPr>
        <p:txBody>
          <a:bodyPr vert="eaVert" wrap="none" anchor="ctr"/>
          <a:lstStyle/>
          <a:p>
            <a:pPr>
              <a:buFont typeface="Arial" panose="020B0604020202020204" pitchFamily="34" charset="0"/>
              <a:buNone/>
            </a:pPr>
            <a:endParaRPr lang="zh-CN" altLang="en-US"/>
          </a:p>
        </p:txBody>
      </p:sp>
      <p:sp>
        <p:nvSpPr>
          <p:cNvPr id="21" name="Text Box 6"/>
          <p:cNvSpPr txBox="1">
            <a:spLocks noChangeArrowheads="1"/>
          </p:cNvSpPr>
          <p:nvPr/>
        </p:nvSpPr>
        <p:spPr bwMode="auto">
          <a:xfrm>
            <a:off x="3900986" y="3812276"/>
            <a:ext cx="2667000" cy="460375"/>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2400" b="1" dirty="0" smtClean="0">
                <a:solidFill>
                  <a:srgbClr val="CC0000"/>
                </a:solidFill>
                <a:latin typeface="Tahoma" panose="020B0604030504040204" pitchFamily="34" charset="0"/>
                <a:ea typeface="黑体" panose="02010609060101010101" charset="-122"/>
              </a:rPr>
              <a:t>各级监察委员会</a:t>
            </a:r>
            <a:endParaRPr lang="zh-CN" altLang="en-US" sz="2400" b="1" dirty="0">
              <a:solidFill>
                <a:srgbClr val="CC0000"/>
              </a:solidFill>
              <a:latin typeface="Tahoma" panose="020B0604030504040204" pitchFamily="34" charset="0"/>
              <a:ea typeface="黑体" panose="02010609060101010101" charset="-122"/>
            </a:endParaRPr>
          </a:p>
        </p:txBody>
      </p:sp>
      <p:sp>
        <p:nvSpPr>
          <p:cNvPr id="22" name="AutoShape 15"/>
          <p:cNvSpPr>
            <a:spLocks noChangeArrowheads="1"/>
          </p:cNvSpPr>
          <p:nvPr/>
        </p:nvSpPr>
        <p:spPr bwMode="auto">
          <a:xfrm>
            <a:off x="4739754" y="4816546"/>
            <a:ext cx="485775" cy="976312"/>
          </a:xfrm>
          <a:prstGeom prst="downArrow">
            <a:avLst>
              <a:gd name="adj1" fmla="val 50000"/>
              <a:gd name="adj2" fmla="val 50031"/>
            </a:avLst>
          </a:prstGeom>
          <a:solidFill>
            <a:schemeClr val="accent1"/>
          </a:solidFill>
          <a:ln w="9525">
            <a:solidFill>
              <a:schemeClr val="tx1"/>
            </a:solidFill>
            <a:miter lim="800000"/>
          </a:ln>
        </p:spPr>
        <p:txBody>
          <a:bodyPr vert="eaVert" wrap="none" anchor="ctr"/>
          <a:lstStyle/>
          <a:p>
            <a:pPr>
              <a:buFont typeface="Arial" panose="020B0604020202020204" pitchFamily="34" charset="0"/>
              <a:buNone/>
            </a:pPr>
            <a:endParaRPr lang="zh-CN" altLang="en-US"/>
          </a:p>
        </p:txBody>
      </p:sp>
      <p:sp>
        <p:nvSpPr>
          <p:cNvPr id="23" name="Text Box 16"/>
          <p:cNvSpPr txBox="1">
            <a:spLocks noChangeArrowheads="1"/>
          </p:cNvSpPr>
          <p:nvPr/>
        </p:nvSpPr>
        <p:spPr bwMode="auto">
          <a:xfrm>
            <a:off x="4092054" y="5824608"/>
            <a:ext cx="1871662" cy="645160"/>
          </a:xfrm>
          <a:prstGeom prst="rect">
            <a:avLst/>
          </a:prstGeom>
          <a:noFill/>
          <a:ln w="9525">
            <a:noFill/>
            <a:miter lim="800000"/>
          </a:ln>
        </p:spPr>
        <p:txBody>
          <a:bodyPr>
            <a:spAutoFit/>
          </a:bodyPr>
          <a:lstStyle/>
          <a:p>
            <a:pPr>
              <a:spcBef>
                <a:spcPct val="50000"/>
              </a:spcBef>
              <a:buFont typeface="Arial" panose="020B0604020202020204" pitchFamily="34" charset="0"/>
              <a:buNone/>
            </a:pPr>
            <a:r>
              <a:rPr lang="zh-CN" altLang="en-US" sz="3600" b="1" dirty="0" smtClean="0">
                <a:latin typeface="Times New Roman" panose="02020603050405020304" pitchFamily="18" charset="0"/>
                <a:ea typeface="黑体" panose="02010609060101010101" charset="-122"/>
              </a:rPr>
              <a:t>监察权</a:t>
            </a:r>
            <a:endParaRPr lang="zh-CN" altLang="en-US" sz="3600" b="1" dirty="0">
              <a:latin typeface="Times New Roman" panose="02020603050405020304" pitchFamily="18" charset="0"/>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box(in)">
                                      <p:cBhvr>
                                        <p:cTn id="7" dur="500"/>
                                        <p:tgtEl>
                                          <p:spTgt spid="4608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6092"/>
                                        </p:tgtEl>
                                        <p:attrNameLst>
                                          <p:attrName>style.visibility</p:attrName>
                                        </p:attrNameLst>
                                      </p:cBhvr>
                                      <p:to>
                                        <p:strVal val="visible"/>
                                      </p:to>
                                    </p:set>
                                    <p:anim calcmode="lin" valueType="num">
                                      <p:cBhvr>
                                        <p:cTn id="11" dur="500" fill="hold"/>
                                        <p:tgtEl>
                                          <p:spTgt spid="46092"/>
                                        </p:tgtEl>
                                        <p:attrNameLst>
                                          <p:attrName>ppt_x</p:attrName>
                                        </p:attrNameLst>
                                      </p:cBhvr>
                                      <p:tavLst>
                                        <p:tav tm="0">
                                          <p:val>
                                            <p:strVal val="#ppt_x"/>
                                          </p:val>
                                        </p:tav>
                                        <p:tav tm="100000">
                                          <p:val>
                                            <p:strVal val="#ppt_x"/>
                                          </p:val>
                                        </p:tav>
                                      </p:tavLst>
                                    </p:anim>
                                    <p:anim calcmode="lin" valueType="num">
                                      <p:cBhvr>
                                        <p:cTn id="12" dur="500" fill="hold"/>
                                        <p:tgtEl>
                                          <p:spTgt spid="4609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6085"/>
                                        </p:tgtEl>
                                        <p:attrNameLst>
                                          <p:attrName>style.visibility</p:attrName>
                                        </p:attrNameLst>
                                      </p:cBhvr>
                                      <p:to>
                                        <p:strVal val="visible"/>
                                      </p:to>
                                    </p:set>
                                    <p:animEffect transition="in" filter="box(in)">
                                      <p:cBhvr>
                                        <p:cTn id="17" dur="500"/>
                                        <p:tgtEl>
                                          <p:spTgt spid="46085"/>
                                        </p:tgtEl>
                                      </p:cBhvr>
                                    </p:animEffect>
                                  </p:childTnLst>
                                </p:cTn>
                              </p:par>
                            </p:childTnLst>
                          </p:cTn>
                        </p:par>
                        <p:par>
                          <p:cTn id="18" fill="hold">
                            <p:stCondLst>
                              <p:cond delay="500"/>
                            </p:stCondLst>
                            <p:childTnLst>
                              <p:par>
                                <p:cTn id="19" presetID="4" presetClass="entr" presetSubtype="16" fill="hold" grpId="0" nodeType="afterEffect">
                                  <p:stCondLst>
                                    <p:cond delay="0"/>
                                  </p:stCondLst>
                                  <p:childTnLst>
                                    <p:set>
                                      <p:cBhvr>
                                        <p:cTn id="20" dur="1" fill="hold">
                                          <p:stCondLst>
                                            <p:cond delay="0"/>
                                          </p:stCondLst>
                                        </p:cTn>
                                        <p:tgtEl>
                                          <p:spTgt spid="46087"/>
                                        </p:tgtEl>
                                        <p:attrNameLst>
                                          <p:attrName>style.visibility</p:attrName>
                                        </p:attrNameLst>
                                      </p:cBhvr>
                                      <p:to>
                                        <p:strVal val="visible"/>
                                      </p:to>
                                    </p:set>
                                    <p:animEffect transition="in" filter="box(in)">
                                      <p:cBhvr>
                                        <p:cTn id="21" dur="500"/>
                                        <p:tgtEl>
                                          <p:spTgt spid="46087"/>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46086"/>
                                        </p:tgtEl>
                                        <p:attrNameLst>
                                          <p:attrName>style.visibility</p:attrName>
                                        </p:attrNameLst>
                                      </p:cBhvr>
                                      <p:to>
                                        <p:strVal val="visible"/>
                                      </p:to>
                                    </p:set>
                                    <p:animEffect transition="in" filter="box(in)">
                                      <p:cBhvr>
                                        <p:cTn id="26" dur="500"/>
                                        <p:tgtEl>
                                          <p:spTgt spid="46086"/>
                                        </p:tgtEl>
                                      </p:cBhvr>
                                    </p:animEffect>
                                  </p:childTnLst>
                                </p:cTn>
                              </p:par>
                            </p:childTnLst>
                          </p:cTn>
                        </p:par>
                        <p:par>
                          <p:cTn id="27" fill="hold">
                            <p:stCondLst>
                              <p:cond delay="500"/>
                            </p:stCondLst>
                            <p:childTnLst>
                              <p:par>
                                <p:cTn id="28" presetID="4" presetClass="entr" presetSubtype="16" fill="hold" grpId="0" nodeType="afterEffect">
                                  <p:stCondLst>
                                    <p:cond delay="0"/>
                                  </p:stCondLst>
                                  <p:childTnLst>
                                    <p:set>
                                      <p:cBhvr>
                                        <p:cTn id="29" dur="1" fill="hold">
                                          <p:stCondLst>
                                            <p:cond delay="0"/>
                                          </p:stCondLst>
                                        </p:cTn>
                                        <p:tgtEl>
                                          <p:spTgt spid="46089"/>
                                        </p:tgtEl>
                                        <p:attrNameLst>
                                          <p:attrName>style.visibility</p:attrName>
                                        </p:attrNameLst>
                                      </p:cBhvr>
                                      <p:to>
                                        <p:strVal val="visible"/>
                                      </p:to>
                                    </p:set>
                                    <p:animEffect transition="in" filter="box(in)">
                                      <p:cBhvr>
                                        <p:cTn id="30" dur="500"/>
                                        <p:tgtEl>
                                          <p:spTgt spid="46089"/>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ox(i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46090"/>
                                        </p:tgtEl>
                                        <p:attrNameLst>
                                          <p:attrName>style.visibility</p:attrName>
                                        </p:attrNameLst>
                                      </p:cBhvr>
                                      <p:to>
                                        <p:strVal val="visible"/>
                                      </p:to>
                                    </p:set>
                                    <p:animEffect transition="in" filter="box(in)">
                                      <p:cBhvr>
                                        <p:cTn id="40" dur="500"/>
                                        <p:tgtEl>
                                          <p:spTgt spid="46090"/>
                                        </p:tgtEl>
                                      </p:cBhvr>
                                    </p:animEffect>
                                  </p:childTnLst>
                                </p:cTn>
                              </p:par>
                            </p:childTnLst>
                          </p:cTn>
                        </p:par>
                        <p:par>
                          <p:cTn id="41" fill="hold">
                            <p:stCondLst>
                              <p:cond delay="500"/>
                            </p:stCondLst>
                            <p:childTnLst>
                              <p:par>
                                <p:cTn id="42" presetID="4" presetClass="entr" presetSubtype="16" fill="hold" grpId="0" nodeType="afterEffect">
                                  <p:stCondLst>
                                    <p:cond delay="0"/>
                                  </p:stCondLst>
                                  <p:childTnLst>
                                    <p:set>
                                      <p:cBhvr>
                                        <p:cTn id="43" dur="1" fill="hold">
                                          <p:stCondLst>
                                            <p:cond delay="0"/>
                                          </p:stCondLst>
                                        </p:cTn>
                                        <p:tgtEl>
                                          <p:spTgt spid="46088"/>
                                        </p:tgtEl>
                                        <p:attrNameLst>
                                          <p:attrName>style.visibility</p:attrName>
                                        </p:attrNameLst>
                                      </p:cBhvr>
                                      <p:to>
                                        <p:strVal val="visible"/>
                                      </p:to>
                                    </p:set>
                                    <p:animEffect transition="in" filter="box(in)">
                                      <p:cBhvr>
                                        <p:cTn id="44" dur="500"/>
                                        <p:tgtEl>
                                          <p:spTgt spid="46088"/>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46091"/>
                                        </p:tgtEl>
                                        <p:attrNameLst>
                                          <p:attrName>style.visibility</p:attrName>
                                        </p:attrNameLst>
                                      </p:cBhvr>
                                      <p:to>
                                        <p:strVal val="visible"/>
                                      </p:to>
                                    </p:set>
                                    <p:animEffect transition="in" filter="box(in)">
                                      <p:cBhvr>
                                        <p:cTn id="49" dur="500"/>
                                        <p:tgtEl>
                                          <p:spTgt spid="46091"/>
                                        </p:tgtEl>
                                      </p:cBhvr>
                                    </p:animEffect>
                                  </p:childTnLst>
                                </p:cTn>
                              </p:par>
                            </p:childTnLst>
                          </p:cTn>
                        </p:par>
                        <p:par>
                          <p:cTn id="50" fill="hold">
                            <p:stCondLst>
                              <p:cond delay="500"/>
                            </p:stCondLst>
                            <p:childTnLst>
                              <p:par>
                                <p:cTn id="51" presetID="2" presetClass="entr" presetSubtype="4" fill="hold" grpId="0" nodeType="afterEffect">
                                  <p:stCondLst>
                                    <p:cond delay="0"/>
                                  </p:stCondLst>
                                  <p:childTnLst>
                                    <p:set>
                                      <p:cBhvr>
                                        <p:cTn id="52" dur="1" fill="hold">
                                          <p:stCondLst>
                                            <p:cond delay="0"/>
                                          </p:stCondLst>
                                        </p:cTn>
                                        <p:tgtEl>
                                          <p:spTgt spid="46093"/>
                                        </p:tgtEl>
                                        <p:attrNameLst>
                                          <p:attrName>style.visibility</p:attrName>
                                        </p:attrNameLst>
                                      </p:cBhvr>
                                      <p:to>
                                        <p:strVal val="visible"/>
                                      </p:to>
                                    </p:set>
                                    <p:anim calcmode="lin" valueType="num">
                                      <p:cBhvr>
                                        <p:cTn id="53" dur="500" fill="hold"/>
                                        <p:tgtEl>
                                          <p:spTgt spid="46093"/>
                                        </p:tgtEl>
                                        <p:attrNameLst>
                                          <p:attrName>ppt_x</p:attrName>
                                        </p:attrNameLst>
                                      </p:cBhvr>
                                      <p:tavLst>
                                        <p:tav tm="0">
                                          <p:val>
                                            <p:strVal val="#ppt_x"/>
                                          </p:val>
                                        </p:tav>
                                        <p:tav tm="100000">
                                          <p:val>
                                            <p:strVal val="#ppt_x"/>
                                          </p:val>
                                        </p:tav>
                                      </p:tavLst>
                                    </p:anim>
                                    <p:anim calcmode="lin" valueType="num">
                                      <p:cBhvr>
                                        <p:cTn id="54" dur="500" fill="hold"/>
                                        <p:tgtEl>
                                          <p:spTgt spid="46093"/>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ID="4" presetClass="entr" presetSubtype="16"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ox(in)">
                                      <p:cBhvr>
                                        <p:cTn id="58" dur="500"/>
                                        <p:tgtEl>
                                          <p:spTgt spid="20"/>
                                        </p:tgtEl>
                                      </p:cBhvr>
                                    </p:animEffect>
                                  </p:childTnLst>
                                </p:cTn>
                              </p:par>
                            </p:childTnLst>
                          </p:cTn>
                        </p:par>
                        <p:par>
                          <p:cTn id="59" fill="hold">
                            <p:stCondLst>
                              <p:cond delay="1500"/>
                            </p:stCondLst>
                            <p:childTnLst>
                              <p:par>
                                <p:cTn id="60" presetID="4" presetClass="entr" presetSubtype="16" fill="hold" grpId="1" nodeType="afterEffect">
                                  <p:stCondLst>
                                    <p:cond delay="0"/>
                                  </p:stCondLst>
                                  <p:childTnLst>
                                    <p:set>
                                      <p:cBhvr>
                                        <p:cTn id="61" dur="1" fill="hold">
                                          <p:stCondLst>
                                            <p:cond delay="0"/>
                                          </p:stCondLst>
                                        </p:cTn>
                                        <p:tgtEl>
                                          <p:spTgt spid="46093"/>
                                        </p:tgtEl>
                                        <p:attrNameLst>
                                          <p:attrName>style.visibility</p:attrName>
                                        </p:attrNameLst>
                                      </p:cBhvr>
                                      <p:to>
                                        <p:strVal val="visible"/>
                                      </p:to>
                                    </p:set>
                                    <p:animEffect transition="in" filter="box(in)">
                                      <p:cBhvr>
                                        <p:cTn id="62" dur="500"/>
                                        <p:tgtEl>
                                          <p:spTgt spid="46093"/>
                                        </p:tgtEl>
                                      </p:cBhvr>
                                    </p:animEffect>
                                  </p:childTnLst>
                                </p:cTn>
                              </p:par>
                            </p:childTnLst>
                          </p:cTn>
                        </p:par>
                        <p:par>
                          <p:cTn id="63" fill="hold">
                            <p:stCondLst>
                              <p:cond delay="2000"/>
                            </p:stCondLst>
                            <p:childTnLst>
                              <p:par>
                                <p:cTn id="64" presetID="4" presetClass="entr" presetSubtype="16" fill="hold" grpId="0" nodeType="afterEffect">
                                  <p:stCondLst>
                                    <p:cond delay="0"/>
                                  </p:stCondLst>
                                  <p:childTnLst>
                                    <p:set>
                                      <p:cBhvr>
                                        <p:cTn id="65" dur="1" fill="hold">
                                          <p:stCondLst>
                                            <p:cond delay="0"/>
                                          </p:stCondLst>
                                        </p:cTn>
                                        <p:tgtEl>
                                          <p:spTgt spid="46095"/>
                                        </p:tgtEl>
                                        <p:attrNameLst>
                                          <p:attrName>style.visibility</p:attrName>
                                        </p:attrNameLst>
                                      </p:cBhvr>
                                      <p:to>
                                        <p:strVal val="visible"/>
                                      </p:to>
                                    </p:set>
                                    <p:animEffect transition="in" filter="box(in)">
                                      <p:cBhvr>
                                        <p:cTn id="66" dur="500"/>
                                        <p:tgtEl>
                                          <p:spTgt spid="46095"/>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grpId="0" nodeType="clickEffect">
                                  <p:stCondLst>
                                    <p:cond delay="0"/>
                                  </p:stCondLst>
                                  <p:childTnLst>
                                    <p:set>
                                      <p:cBhvr>
                                        <p:cTn id="70" dur="1" fill="hold">
                                          <p:stCondLst>
                                            <p:cond delay="0"/>
                                          </p:stCondLst>
                                        </p:cTn>
                                        <p:tgtEl>
                                          <p:spTgt spid="46096"/>
                                        </p:tgtEl>
                                        <p:attrNameLst>
                                          <p:attrName>style.visibility</p:attrName>
                                        </p:attrNameLst>
                                      </p:cBhvr>
                                      <p:to>
                                        <p:strVal val="visible"/>
                                      </p:to>
                                    </p:set>
                                    <p:animEffect transition="in" filter="box(in)">
                                      <p:cBhvr>
                                        <p:cTn id="71" dur="500"/>
                                        <p:tgtEl>
                                          <p:spTgt spid="46096"/>
                                        </p:tgtEl>
                                      </p:cBhvr>
                                    </p:animEffect>
                                  </p:childTnLst>
                                </p:cTn>
                              </p:par>
                            </p:childTnLst>
                          </p:cTn>
                        </p:par>
                        <p:par>
                          <p:cTn id="72" fill="hold">
                            <p:stCondLst>
                              <p:cond delay="500"/>
                            </p:stCondLst>
                            <p:childTnLst>
                              <p:par>
                                <p:cTn id="73" presetID="4"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box(in)">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4" presetClass="entr" presetSubtype="16"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box(in)">
                                      <p:cBhvr>
                                        <p:cTn id="80" dur="500"/>
                                        <p:tgtEl>
                                          <p:spTgt spid="23"/>
                                        </p:tgtEl>
                                      </p:cBhvr>
                                    </p:animEffect>
                                  </p:childTnLst>
                                </p:cTn>
                              </p:par>
                            </p:childTnLst>
                          </p:cTn>
                        </p:par>
                        <p:par>
                          <p:cTn id="81" fill="hold">
                            <p:stCondLst>
                              <p:cond delay="500"/>
                            </p:stCondLst>
                            <p:childTnLst>
                              <p:par>
                                <p:cTn id="82" presetID="4" presetClass="entr" presetSubtype="16" fill="hold" grpId="0" nodeType="afterEffect">
                                  <p:stCondLst>
                                    <p:cond delay="0"/>
                                  </p:stCondLst>
                                  <p:childTnLst>
                                    <p:set>
                                      <p:cBhvr>
                                        <p:cTn id="83" dur="1" fill="hold">
                                          <p:stCondLst>
                                            <p:cond delay="0"/>
                                          </p:stCondLst>
                                        </p:cTn>
                                        <p:tgtEl>
                                          <p:spTgt spid="46097"/>
                                        </p:tgtEl>
                                        <p:attrNameLst>
                                          <p:attrName>style.visibility</p:attrName>
                                        </p:attrNameLst>
                                      </p:cBhvr>
                                      <p:to>
                                        <p:strVal val="visible"/>
                                      </p:to>
                                    </p:set>
                                    <p:animEffect transition="in" filter="box(in)">
                                      <p:cBhvr>
                                        <p:cTn id="84" dur="500"/>
                                        <p:tgtEl>
                                          <p:spTgt spid="46097"/>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46098"/>
                                        </p:tgtEl>
                                        <p:attrNameLst>
                                          <p:attrName>style.visibility</p:attrName>
                                        </p:attrNameLst>
                                      </p:cBhvr>
                                      <p:to>
                                        <p:strVal val="visible"/>
                                      </p:to>
                                    </p:set>
                                    <p:animEffect transition="in" filter="box(in)">
                                      <p:cBhvr>
                                        <p:cTn id="89" dur="500"/>
                                        <p:tgtEl>
                                          <p:spTgt spid="46098"/>
                                        </p:tgtEl>
                                      </p:cBhvr>
                                    </p:animEffect>
                                  </p:childTnLst>
                                </p:cTn>
                              </p:par>
                            </p:childTnLst>
                          </p:cTn>
                        </p:par>
                        <p:par>
                          <p:cTn id="90" fill="hold">
                            <p:stCondLst>
                              <p:cond delay="500"/>
                            </p:stCondLst>
                            <p:childTnLst>
                              <p:par>
                                <p:cTn id="91" presetID="4" presetClass="entr" presetSubtype="16" fill="hold" grpId="0" nodeType="afterEffect">
                                  <p:stCondLst>
                                    <p:cond delay="0"/>
                                  </p:stCondLst>
                                  <p:childTnLst>
                                    <p:set>
                                      <p:cBhvr>
                                        <p:cTn id="92" dur="1" fill="hold">
                                          <p:stCondLst>
                                            <p:cond delay="0"/>
                                          </p:stCondLst>
                                        </p:cTn>
                                        <p:tgtEl>
                                          <p:spTgt spid="46099"/>
                                        </p:tgtEl>
                                        <p:attrNameLst>
                                          <p:attrName>style.visibility</p:attrName>
                                        </p:attrNameLst>
                                      </p:cBhvr>
                                      <p:to>
                                        <p:strVal val="visible"/>
                                      </p:to>
                                    </p:set>
                                    <p:animEffect transition="in" filter="box(in)">
                                      <p:cBhvr>
                                        <p:cTn id="93" dur="500"/>
                                        <p:tgtEl>
                                          <p:spTgt spid="46099"/>
                                        </p:tgtEl>
                                      </p:cBhvr>
                                    </p:animEffect>
                                  </p:childTnLst>
                                </p:cTn>
                              </p:par>
                            </p:childTnLst>
                          </p:cTn>
                        </p:par>
                      </p:childTnLst>
                    </p:cTn>
                  </p:par>
                  <p:par>
                    <p:cTn id="94" fill="hold">
                      <p:stCondLst>
                        <p:cond delay="indefinite"/>
                      </p:stCondLst>
                      <p:childTnLst>
                        <p:par>
                          <p:cTn id="95" fill="hold">
                            <p:stCondLst>
                              <p:cond delay="0"/>
                            </p:stCondLst>
                            <p:childTnLst>
                              <p:par>
                                <p:cTn id="96" presetID="4" presetClass="entr" presetSubtype="16" fill="hold" grpId="0" nodeType="clickEffect">
                                  <p:stCondLst>
                                    <p:cond delay="0"/>
                                  </p:stCondLst>
                                  <p:childTnLst>
                                    <p:set>
                                      <p:cBhvr>
                                        <p:cTn id="97" dur="1" fill="hold">
                                          <p:stCondLst>
                                            <p:cond delay="0"/>
                                          </p:stCondLst>
                                        </p:cTn>
                                        <p:tgtEl>
                                          <p:spTgt spid="46100"/>
                                        </p:tgtEl>
                                        <p:attrNameLst>
                                          <p:attrName>style.visibility</p:attrName>
                                        </p:attrNameLst>
                                      </p:cBhvr>
                                      <p:to>
                                        <p:strVal val="visible"/>
                                      </p:to>
                                    </p:set>
                                    <p:animEffect transition="in" filter="box(in)">
                                      <p:cBhvr>
                                        <p:cTn id="98" dur="500"/>
                                        <p:tgtEl>
                                          <p:spTgt spid="46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ldLvl="0" animBg="1"/>
      <p:bldP spid="46085" grpId="0"/>
      <p:bldP spid="46086" grpId="0"/>
      <p:bldP spid="46087" grpId="0" bldLvl="0" animBg="1"/>
      <p:bldP spid="46088" grpId="0" bldLvl="0" animBg="1"/>
      <p:bldP spid="46089" grpId="0" bldLvl="0" animBg="1"/>
      <p:bldP spid="46090" grpId="0"/>
      <p:bldP spid="46091" grpId="0"/>
      <p:bldP spid="46092" grpId="0" bldLvl="0" animBg="1"/>
      <p:bldP spid="46093" grpId="0" bldLvl="0" animBg="1"/>
      <p:bldP spid="46093" grpId="1" bldLvl="0" animBg="1"/>
      <p:bldP spid="46095" grpId="0" bldLvl="0" animBg="1"/>
      <p:bldP spid="46096" grpId="0"/>
      <p:bldP spid="46097" grpId="0" bldLvl="0" animBg="1"/>
      <p:bldP spid="46098" grpId="0"/>
      <p:bldP spid="46099" grpId="0" bldLvl="0" animBg="1"/>
      <p:bldP spid="46100" grpId="0"/>
      <p:bldP spid="20" grpId="0" bldLvl="0" animBg="1"/>
      <p:bldP spid="21" grpId="0"/>
      <p:bldP spid="22" grpId="0" bldLvl="0" animBg="1"/>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4"/>
          <p:cNvSpPr txBox="1"/>
          <p:nvPr/>
        </p:nvSpPr>
        <p:spPr>
          <a:xfrm>
            <a:off x="2087563" y="1390652"/>
            <a:ext cx="2465705" cy="583565"/>
          </a:xfrm>
          <a:prstGeom prst="rect">
            <a:avLst/>
          </a:prstGeom>
          <a:noFill/>
          <a:ln w="9525">
            <a:noFill/>
          </a:ln>
        </p:spPr>
        <p:txBody>
          <a:bodyPr wrap="none" anchor="t">
            <a:spAutoFit/>
          </a:bodyPr>
          <a:lstStyle/>
          <a:p>
            <a:r>
              <a:rPr lang="zh-CN" altLang="en-US" sz="3200" b="1" dirty="0">
                <a:latin typeface="微软雅黑" panose="020B0503020204020204" charset="-122"/>
                <a:ea typeface="微软雅黑" panose="020B0503020204020204" charset="-122"/>
                <a:cs typeface="微软雅黑" panose="020B0503020204020204" charset="-122"/>
              </a:rPr>
              <a:t>（</a:t>
            </a:r>
            <a:r>
              <a:rPr lang="en-US" altLang="zh-CN" sz="3200" b="1" dirty="0">
                <a:latin typeface="微软雅黑" panose="020B0503020204020204" charset="-122"/>
                <a:ea typeface="微软雅黑" panose="020B0503020204020204" charset="-122"/>
                <a:cs typeface="微软雅黑" panose="020B0503020204020204" charset="-122"/>
              </a:rPr>
              <a:t>1</a:t>
            </a:r>
            <a:r>
              <a:rPr lang="zh-CN" altLang="en-US" sz="3200" b="1" dirty="0">
                <a:latin typeface="微软雅黑" panose="020B0503020204020204" charset="-122"/>
                <a:ea typeface="微软雅黑" panose="020B0503020204020204" charset="-122"/>
                <a:cs typeface="微软雅黑" panose="020B0503020204020204" charset="-122"/>
              </a:rPr>
              <a:t>）性质：</a:t>
            </a:r>
            <a:endParaRPr lang="zh-CN" altLang="en-US" sz="3200" b="1" dirty="0">
              <a:latin typeface="微软雅黑" panose="020B0503020204020204" charset="-122"/>
              <a:ea typeface="微软雅黑" panose="020B0503020204020204" charset="-122"/>
              <a:cs typeface="微软雅黑" panose="020B0503020204020204" charset="-122"/>
            </a:endParaRPr>
          </a:p>
        </p:txBody>
      </p:sp>
      <p:sp>
        <p:nvSpPr>
          <p:cNvPr id="32772" name="Rectangle 7"/>
          <p:cNvSpPr/>
          <p:nvPr/>
        </p:nvSpPr>
        <p:spPr>
          <a:xfrm>
            <a:off x="1783307" y="3621903"/>
            <a:ext cx="2049249" cy="521970"/>
          </a:xfrm>
          <a:prstGeom prst="rect">
            <a:avLst/>
          </a:prstGeom>
          <a:noFill/>
          <a:ln w="9525">
            <a:noFill/>
          </a:ln>
        </p:spPr>
        <p:txBody>
          <a:bodyPr wrap="square" anchor="t">
            <a:spAutoFit/>
          </a:bodyPr>
          <a:lstStyle/>
          <a:p>
            <a:r>
              <a:rPr lang="zh-CN" altLang="en-US" sz="2800" b="1" dirty="0">
                <a:solidFill>
                  <a:srgbClr val="0000FF"/>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FF"/>
                </a:solidFill>
                <a:latin typeface="微软雅黑" panose="020B0503020204020204" charset="-122"/>
                <a:ea typeface="微软雅黑" panose="020B0503020204020204" charset="-122"/>
                <a:cs typeface="微软雅黑" panose="020B0503020204020204" charset="-122"/>
              </a:rPr>
              <a:t>2</a:t>
            </a:r>
            <a:r>
              <a:rPr lang="zh-CN" altLang="en-US" sz="2800" b="1" dirty="0">
                <a:solidFill>
                  <a:srgbClr val="0000FF"/>
                </a:solidFill>
                <a:latin typeface="微软雅黑" panose="020B0503020204020204" charset="-122"/>
                <a:ea typeface="微软雅黑" panose="020B0503020204020204" charset="-122"/>
                <a:cs typeface="微软雅黑" panose="020B0503020204020204" charset="-122"/>
              </a:rPr>
              <a:t>）地位： </a:t>
            </a:r>
            <a:endParaRPr lang="zh-CN" altLang="en-US" sz="2800" b="1" dirty="0">
              <a:solidFill>
                <a:srgbClr val="0000FF"/>
              </a:solidFill>
              <a:latin typeface="微软雅黑" panose="020B0503020204020204" charset="-122"/>
              <a:ea typeface="微软雅黑" panose="020B0503020204020204" charset="-122"/>
              <a:cs typeface="微软雅黑" panose="020B0503020204020204" charset="-122"/>
            </a:endParaRPr>
          </a:p>
        </p:txBody>
      </p:sp>
      <p:sp>
        <p:nvSpPr>
          <p:cNvPr id="8" name="TextBox 7"/>
          <p:cNvSpPr txBox="1"/>
          <p:nvPr/>
        </p:nvSpPr>
        <p:spPr>
          <a:xfrm>
            <a:off x="2358599" y="5288340"/>
            <a:ext cx="7354058" cy="1383665"/>
          </a:xfrm>
          <a:prstGeom prst="rect">
            <a:avLst/>
          </a:prstGeom>
          <a:solidFill>
            <a:schemeClr val="accent4">
              <a:lumMod val="20000"/>
              <a:lumOff val="80000"/>
            </a:schemeClr>
          </a:solidFill>
          <a:ln w="9525">
            <a:noFill/>
          </a:ln>
        </p:spPr>
        <p:txBody>
          <a:bodyPr wrap="square" anchor="t">
            <a:spAutoFit/>
          </a:bodyPr>
          <a:lstStyle/>
          <a:p>
            <a:r>
              <a:rPr lang="zh-CN" altLang="en-US" sz="2800" b="1" dirty="0" smtClean="0">
                <a:solidFill>
                  <a:srgbClr val="FF0000"/>
                </a:solidFill>
                <a:latin typeface="微软雅黑" panose="020B0503020204020204" charset="-122"/>
                <a:ea typeface="微软雅黑" panose="020B0503020204020204" charset="-122"/>
              </a:rPr>
              <a:t>      地方</a:t>
            </a:r>
            <a:r>
              <a:rPr lang="zh-CN" altLang="en-US" sz="2800" b="1" dirty="0">
                <a:latin typeface="微软雅黑" panose="020B0503020204020204" charset="-122"/>
                <a:ea typeface="微软雅黑" panose="020B0503020204020204" charset="-122"/>
              </a:rPr>
              <a:t>国家行政机关</a:t>
            </a:r>
            <a:r>
              <a:rPr lang="zh-CN" altLang="en-US" sz="2800" b="1" dirty="0" smtClean="0">
                <a:latin typeface="微软雅黑" panose="020B0503020204020204" charset="-122"/>
                <a:ea typeface="微软雅黑" panose="020B0503020204020204" charset="-122"/>
              </a:rPr>
              <a:t>、监察机关、审判机关、检察</a:t>
            </a:r>
            <a:r>
              <a:rPr lang="zh-CN" altLang="en-US" sz="2800" b="1" dirty="0">
                <a:latin typeface="微软雅黑" panose="020B0503020204020204" charset="-122"/>
                <a:ea typeface="微软雅黑" panose="020B0503020204020204" charset="-122"/>
              </a:rPr>
              <a:t>机关都由本级人大产生，对它负责，受它监督。</a:t>
            </a:r>
            <a:endParaRPr lang="zh-CN" altLang="en-US" sz="2800" b="1" dirty="0">
              <a:latin typeface="微软雅黑" panose="020B0503020204020204" charset="-122"/>
              <a:ea typeface="微软雅黑" panose="020B0503020204020204" charset="-122"/>
            </a:endParaRPr>
          </a:p>
        </p:txBody>
      </p:sp>
      <p:sp>
        <p:nvSpPr>
          <p:cNvPr id="13" name="Text Box 11"/>
          <p:cNvSpPr txBox="1">
            <a:spLocks noChangeArrowheads="1"/>
          </p:cNvSpPr>
          <p:nvPr/>
        </p:nvSpPr>
        <p:spPr bwMode="auto">
          <a:xfrm>
            <a:off x="1861195" y="1411388"/>
            <a:ext cx="4453169" cy="583565"/>
          </a:xfrm>
          <a:prstGeom prst="rect">
            <a:avLst/>
          </a:prstGeom>
          <a:solidFill>
            <a:schemeClr val="accent6">
              <a:lumMod val="40000"/>
              <a:lumOff val="60000"/>
            </a:schemeClr>
          </a:solidFill>
          <a:ln w="762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2</a:t>
            </a:r>
            <a:r>
              <a:rPr kumimoji="0" lang="zh-CN" altLang="en-US" sz="3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地方</a:t>
            </a:r>
            <a:r>
              <a:rPr kumimoji="0" lang="zh-CN" altLang="en-US" sz="3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人民代表大会</a:t>
            </a:r>
            <a:endParaRPr kumimoji="0" lang="zh-CN" altLang="en-US" sz="3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6" name="椭圆 15"/>
          <p:cNvSpPr/>
          <p:nvPr/>
        </p:nvSpPr>
        <p:spPr bwMode="auto">
          <a:xfrm>
            <a:off x="1524000" y="199054"/>
            <a:ext cx="5854890" cy="720725"/>
          </a:xfrm>
          <a:prstGeom prst="ellipse">
            <a:avLst/>
          </a:prstGeom>
          <a:solidFill>
            <a:srgbClr val="4F81BD">
              <a:lumMod val="90000"/>
            </a:srgbClr>
          </a:solidFill>
          <a:ln w="19050" cap="flat" cmpd="sng" algn="ctr">
            <a:solidFill>
              <a:srgbClr val="4F81BD">
                <a:lumMod val="50000"/>
              </a:srgbClr>
            </a:solidFill>
            <a:prstDash val="solid"/>
            <a:round/>
            <a:headEnd type="none" w="med" len="med"/>
            <a:tailEnd type="none" w="med" len="med"/>
          </a:ln>
          <a:effectLst>
            <a:outerShdw blurRad="50800" dist="38100" sx="104000" sy="104000" algn="l" rotWithShape="0">
              <a:sysClr val="windowText" lastClr="000000">
                <a:alpha val="40000"/>
              </a:sysClr>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8" name="Rectangle 7"/>
          <p:cNvSpPr/>
          <p:nvPr/>
        </p:nvSpPr>
        <p:spPr>
          <a:xfrm>
            <a:off x="1824251" y="2611968"/>
            <a:ext cx="2049249" cy="521970"/>
          </a:xfrm>
          <a:prstGeom prst="rect">
            <a:avLst/>
          </a:prstGeom>
          <a:noFill/>
          <a:ln w="9525">
            <a:noFill/>
          </a:ln>
        </p:spPr>
        <p:txBody>
          <a:bodyPr wrap="square" anchor="t">
            <a:spAutoFit/>
          </a:bodyPr>
          <a:lstStyle/>
          <a:p>
            <a:r>
              <a:rPr lang="zh-CN" altLang="en-US" sz="2800" b="1" dirty="0" smtClean="0">
                <a:solidFill>
                  <a:srgbClr val="0000FF"/>
                </a:solidFill>
                <a:latin typeface="微软雅黑" panose="020B0503020204020204" charset="-122"/>
                <a:ea typeface="微软雅黑" panose="020B0503020204020204" charset="-122"/>
                <a:cs typeface="微软雅黑" panose="020B0503020204020204" charset="-122"/>
              </a:rPr>
              <a:t>（</a:t>
            </a:r>
            <a:r>
              <a:rPr lang="en-US" altLang="zh-CN" sz="2800" b="1" dirty="0" smtClean="0">
                <a:solidFill>
                  <a:srgbClr val="0000FF"/>
                </a:solidFill>
                <a:latin typeface="微软雅黑" panose="020B0503020204020204" charset="-122"/>
                <a:ea typeface="微软雅黑" panose="020B0503020204020204" charset="-122"/>
                <a:cs typeface="微软雅黑" panose="020B0503020204020204" charset="-122"/>
              </a:rPr>
              <a:t>1</a:t>
            </a:r>
            <a:r>
              <a:rPr lang="zh-CN" altLang="en-US" sz="2800" b="1" dirty="0" smtClean="0">
                <a:solidFill>
                  <a:srgbClr val="0000FF"/>
                </a:solidFill>
                <a:latin typeface="微软雅黑" panose="020B0503020204020204" charset="-122"/>
                <a:ea typeface="微软雅黑" panose="020B0503020204020204" charset="-122"/>
                <a:cs typeface="微软雅黑" panose="020B0503020204020204" charset="-122"/>
              </a:rPr>
              <a:t>）性质： </a:t>
            </a:r>
            <a:endParaRPr lang="zh-CN" altLang="en-US" sz="2800" b="1" dirty="0">
              <a:solidFill>
                <a:srgbClr val="0000FF"/>
              </a:solidFill>
              <a:latin typeface="微软雅黑" panose="020B0503020204020204" charset="-122"/>
              <a:ea typeface="微软雅黑" panose="020B0503020204020204" charset="-122"/>
              <a:cs typeface="微软雅黑" panose="020B0503020204020204" charset="-122"/>
            </a:endParaRPr>
          </a:p>
        </p:txBody>
      </p:sp>
      <p:sp>
        <p:nvSpPr>
          <p:cNvPr id="19" name="Text Box 5"/>
          <p:cNvSpPr txBox="1">
            <a:spLocks noChangeArrowheads="1"/>
          </p:cNvSpPr>
          <p:nvPr/>
        </p:nvSpPr>
        <p:spPr bwMode="auto">
          <a:xfrm>
            <a:off x="4321222" y="2556235"/>
            <a:ext cx="3658169" cy="534035"/>
          </a:xfrm>
          <a:prstGeom prst="rect">
            <a:avLst/>
          </a:prstGeom>
          <a:solidFill>
            <a:schemeClr val="accent4">
              <a:lumMod val="20000"/>
              <a:lumOff val="80000"/>
            </a:schemeClr>
          </a:solidFill>
          <a:ln w="57150">
            <a:noFill/>
          </a:ln>
          <a:effectLst/>
          <a:extLst>
            <a:ext uri="{909E8E84-426E-40DD-AFC4-6F175D3DCCD1}">
              <a14:hiddenFill xmlns:a14="http://schemas.microsoft.com/office/drawing/2010/main">
                <a:solidFill>
                  <a:schemeClr val="bg1">
                    <a:lumMod val="95000"/>
                  </a:schemeClr>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fontAlgn="base" hangingPunct="1">
              <a:lnSpc>
                <a:spcPct val="80000"/>
              </a:lnSpc>
              <a:spcBef>
                <a:spcPct val="50000"/>
              </a:spcBef>
              <a:spcAft>
                <a:spcPct val="0"/>
              </a:spcAft>
              <a:defRPr/>
            </a:pPr>
            <a:r>
              <a:rPr lang="zh-CN" altLang="en-US" sz="3600" b="1" dirty="0" smtClean="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sym typeface="+mn-ea"/>
              </a:rPr>
              <a:t>地方</a:t>
            </a:r>
            <a:r>
              <a:rPr lang="zh-CN" altLang="en-US" sz="3200" b="1" dirty="0" smtClean="0">
                <a:latin typeface="微软雅黑" panose="020B0503020204020204" charset="-122"/>
                <a:ea typeface="微软雅黑" panose="020B0503020204020204" charset="-122"/>
                <a:sym typeface="+mn-ea"/>
              </a:rPr>
              <a:t>国家权力机关</a:t>
            </a:r>
            <a:endParaRPr lang="zh-CN" altLang="en-US" sz="3200" b="1" dirty="0">
              <a:latin typeface="微软雅黑" panose="020B0503020204020204" charset="-122"/>
              <a:ea typeface="微软雅黑" panose="020B0503020204020204" charset="-122"/>
              <a:sym typeface="+mn-ea"/>
            </a:endParaRPr>
          </a:p>
        </p:txBody>
      </p:sp>
      <p:sp>
        <p:nvSpPr>
          <p:cNvPr id="20" name="Rectangle 7"/>
          <p:cNvSpPr/>
          <p:nvPr/>
        </p:nvSpPr>
        <p:spPr>
          <a:xfrm>
            <a:off x="1881116" y="4647760"/>
            <a:ext cx="6862550" cy="521970"/>
          </a:xfrm>
          <a:prstGeom prst="rect">
            <a:avLst/>
          </a:prstGeom>
          <a:noFill/>
          <a:ln w="9525">
            <a:noFill/>
          </a:ln>
        </p:spPr>
        <p:txBody>
          <a:bodyPr wrap="square" anchor="t">
            <a:spAutoFit/>
          </a:bodyPr>
          <a:lstStyle/>
          <a:p>
            <a:r>
              <a:rPr lang="zh-CN" altLang="en-US" sz="2800" b="1" dirty="0" smtClean="0">
                <a:solidFill>
                  <a:srgbClr val="0000FF"/>
                </a:solidFill>
                <a:latin typeface="微软雅黑" panose="020B0503020204020204" charset="-122"/>
                <a:ea typeface="微软雅黑" panose="020B0503020204020204" charset="-122"/>
                <a:cs typeface="微软雅黑" panose="020B0503020204020204" charset="-122"/>
              </a:rPr>
              <a:t>（</a:t>
            </a:r>
            <a:r>
              <a:rPr lang="en-US" altLang="zh-CN" sz="2800" b="1" dirty="0" smtClean="0">
                <a:solidFill>
                  <a:srgbClr val="0000FF"/>
                </a:solidFill>
                <a:latin typeface="微软雅黑" panose="020B0503020204020204" charset="-122"/>
                <a:ea typeface="微软雅黑" panose="020B0503020204020204" charset="-122"/>
                <a:cs typeface="微软雅黑" panose="020B0503020204020204" charset="-122"/>
              </a:rPr>
              <a:t>3</a:t>
            </a:r>
            <a:r>
              <a:rPr lang="zh-CN" altLang="en-US" sz="2800" b="1" dirty="0" smtClean="0">
                <a:solidFill>
                  <a:srgbClr val="0000FF"/>
                </a:solidFill>
                <a:latin typeface="微软雅黑" panose="020B0503020204020204" charset="-122"/>
                <a:ea typeface="微软雅黑" panose="020B0503020204020204" charset="-122"/>
                <a:cs typeface="微软雅黑" panose="020B0503020204020204" charset="-122"/>
              </a:rPr>
              <a:t>）</a:t>
            </a:r>
            <a:r>
              <a:rPr lang="zh-CN" altLang="en-US" sz="2800" b="1" dirty="0" smtClean="0">
                <a:solidFill>
                  <a:srgbClr val="0000FF"/>
                </a:solidFill>
                <a:latin typeface="微软雅黑" panose="020B0503020204020204" charset="-122"/>
                <a:ea typeface="微软雅黑" panose="020B0503020204020204" charset="-122"/>
              </a:rPr>
              <a:t>地方人大与地方</a:t>
            </a:r>
            <a:r>
              <a:rPr lang="zh-CN" altLang="en-US" sz="2800" b="1" dirty="0" smtClean="0">
                <a:solidFill>
                  <a:srgbClr val="0000FF"/>
                </a:solidFill>
                <a:latin typeface="微软雅黑" panose="020B0503020204020204" charset="-122"/>
                <a:ea typeface="微软雅黑" panose="020B0503020204020204" charset="-122"/>
                <a:sym typeface="微软雅黑" panose="020B0503020204020204" charset="-122"/>
              </a:rPr>
              <a:t>其他机关的关系：</a:t>
            </a:r>
            <a:endParaRPr lang="zh-CN" altLang="en-US" sz="2800" b="1" dirty="0">
              <a:solidFill>
                <a:srgbClr val="0000FF"/>
              </a:solidFill>
              <a:latin typeface="微软雅黑" panose="020B0503020204020204" charset="-122"/>
              <a:ea typeface="微软雅黑" panose="020B0503020204020204" charset="-122"/>
              <a:cs typeface="微软雅黑" panose="020B0503020204020204" charset="-122"/>
            </a:endParaRPr>
          </a:p>
        </p:txBody>
      </p:sp>
      <p:sp>
        <p:nvSpPr>
          <p:cNvPr id="11" name="文本框 6154"/>
          <p:cNvSpPr txBox="1">
            <a:spLocks noChangeArrowheads="1"/>
          </p:cNvSpPr>
          <p:nvPr/>
        </p:nvSpPr>
        <p:spPr bwMode="auto">
          <a:xfrm>
            <a:off x="1524000" y="253037"/>
            <a:ext cx="5568288" cy="583565"/>
          </a:xfrm>
          <a:prstGeom prst="rect">
            <a:avLst/>
          </a:prstGeom>
          <a:noFill/>
          <a:ln w="19050">
            <a:noFill/>
          </a:ln>
        </p:spPr>
        <p:txBody>
          <a:bodyPr wrap="square">
            <a:spAutoFit/>
          </a:bodyPr>
          <a:lstStyle>
            <a:lvl1pPr eaLnBrk="0" hangingPunct="0">
              <a:defRPr>
                <a:solidFill>
                  <a:sysClr val="windowText" lastClr="000000"/>
                </a:solidFill>
                <a:latin typeface="Arial" panose="020B0604020202020204" pitchFamily="34" charset="0"/>
                <a:ea typeface="宋体" panose="02010600030101010101" pitchFamily="2" charset="-122"/>
              </a:defRPr>
            </a:lvl1pPr>
            <a:lvl2pPr marL="742950" indent="-285750" eaLnBrk="0" hangingPunct="0">
              <a:defRPr>
                <a:solidFill>
                  <a:sysClr val="windowText" lastClr="000000"/>
                </a:solidFill>
                <a:latin typeface="Arial" panose="020B0604020202020204" pitchFamily="34" charset="0"/>
                <a:ea typeface="宋体" panose="02010600030101010101" pitchFamily="2" charset="-122"/>
              </a:defRPr>
            </a:lvl2pPr>
            <a:lvl3pPr marL="1143000" indent="-228600" eaLnBrk="0" hangingPunct="0">
              <a:defRPr>
                <a:solidFill>
                  <a:sysClr val="windowText" lastClr="000000"/>
                </a:solidFill>
                <a:latin typeface="Arial" panose="020B0604020202020204" pitchFamily="34" charset="0"/>
                <a:ea typeface="宋体" panose="02010600030101010101" pitchFamily="2" charset="-122"/>
              </a:defRPr>
            </a:lvl3pPr>
            <a:lvl4pPr marL="1600200" indent="-228600" eaLnBrk="0" hangingPunct="0">
              <a:defRPr>
                <a:solidFill>
                  <a:sysClr val="windowText" lastClr="000000"/>
                </a:solidFill>
                <a:latin typeface="Arial" panose="020B0604020202020204" pitchFamily="34" charset="0"/>
                <a:ea typeface="宋体" panose="02010600030101010101" pitchFamily="2" charset="-122"/>
              </a:defRPr>
            </a:lvl4pPr>
            <a:lvl5pPr marL="2057400" indent="-228600" eaLnBrk="0" hangingPunc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b="1" dirty="0" smtClean="0">
                <a:solidFill>
                  <a:schemeClr val="accent4">
                    <a:lumMod val="60000"/>
                    <a:lumOff val="40000"/>
                  </a:schemeClr>
                </a:solidFill>
                <a:latin typeface="黑体" panose="02010609060101010101" charset="-122"/>
                <a:ea typeface="黑体" panose="02010609060101010101" charset="-122"/>
              </a:rPr>
              <a:t>一、</a:t>
            </a:r>
            <a:r>
              <a:rPr kumimoji="0" lang="zh-CN" altLang="en-US" sz="3200" b="1" i="0" u="none" strike="noStrike" kern="1200" cap="none" spc="0" normalizeH="0" baseline="0" noProof="0" dirty="0" smtClean="0">
                <a:ln>
                  <a:noFill/>
                </a:ln>
                <a:solidFill>
                  <a:schemeClr val="accent4">
                    <a:lumMod val="60000"/>
                    <a:lumOff val="40000"/>
                  </a:schemeClr>
                </a:solidFill>
                <a:effectLst/>
                <a:uLnTx/>
                <a:uFillTx/>
                <a:latin typeface="黑体" panose="02010609060101010101" charset="-122"/>
                <a:ea typeface="黑体" panose="02010609060101010101" charset="-122"/>
                <a:cs typeface="+mn-cs"/>
              </a:rPr>
              <a:t>人民行使国家权力的机关</a:t>
            </a:r>
            <a:endParaRPr kumimoji="0" lang="zh-CN" altLang="en-US" sz="3200" b="1" i="0" u="none" strike="noStrike" kern="1200" cap="none" spc="0" normalizeH="0" baseline="0" noProof="0" dirty="0" smtClean="0">
              <a:ln>
                <a:noFill/>
              </a:ln>
              <a:solidFill>
                <a:schemeClr val="accent4">
                  <a:lumMod val="60000"/>
                  <a:lumOff val="40000"/>
                </a:schemeClr>
              </a:solidFill>
              <a:effectLst/>
              <a:uLnTx/>
              <a:uFillTx/>
              <a:latin typeface="黑体" panose="02010609060101010101" charset="-122"/>
              <a:ea typeface="黑体" panose="02010609060101010101" charset="-122"/>
              <a:cs typeface="+mn-cs"/>
            </a:endParaRPr>
          </a:p>
        </p:txBody>
      </p:sp>
      <p:sp>
        <p:nvSpPr>
          <p:cNvPr id="12" name="Text Box 5"/>
          <p:cNvSpPr txBox="1">
            <a:spLocks noChangeArrowheads="1"/>
          </p:cNvSpPr>
          <p:nvPr/>
        </p:nvSpPr>
        <p:spPr bwMode="auto">
          <a:xfrm>
            <a:off x="4255257" y="3472909"/>
            <a:ext cx="4583943" cy="927735"/>
          </a:xfrm>
          <a:prstGeom prst="rect">
            <a:avLst/>
          </a:prstGeom>
          <a:solidFill>
            <a:schemeClr val="accent4">
              <a:lumMod val="20000"/>
              <a:lumOff val="80000"/>
            </a:schemeClr>
          </a:solidFill>
          <a:ln w="57150">
            <a:noFill/>
          </a:ln>
          <a:effectLst/>
          <a:extLst>
            <a:ext uri="{909E8E84-426E-40DD-AFC4-6F175D3DCCD1}">
              <a14:hiddenFill xmlns:a14="http://schemas.microsoft.com/office/drawing/2010/main">
                <a:solidFill>
                  <a:schemeClr val="bg1">
                    <a:lumMod val="95000"/>
                  </a:schemeClr>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fontAlgn="base" hangingPunct="1">
              <a:lnSpc>
                <a:spcPct val="80000"/>
              </a:lnSpc>
              <a:spcBef>
                <a:spcPct val="50000"/>
              </a:spcBef>
              <a:spcAft>
                <a:spcPct val="0"/>
              </a:spcAft>
              <a:defRPr/>
            </a:pPr>
            <a:r>
              <a:rPr lang="zh-CN" altLang="en-US" sz="3600" b="1" dirty="0" smtClean="0">
                <a:solidFill>
                  <a:srgbClr val="FF0000"/>
                </a:solidFill>
                <a:effectLst>
                  <a:glow rad="101600">
                    <a:srgbClr val="00FF00">
                      <a:alpha val="60000"/>
                    </a:srgbClr>
                  </a:glow>
                </a:effectLst>
                <a:latin typeface="华文楷体" panose="02010600040101010101" pitchFamily="2" charset="-122"/>
                <a:ea typeface="华文楷体" panose="02010600040101010101" pitchFamily="2" charset="-122"/>
                <a:sym typeface="+mn-ea"/>
              </a:rPr>
              <a:t>本行政区域内</a:t>
            </a:r>
            <a:r>
              <a:rPr lang="zh-CN" altLang="en-US" sz="3200" b="1" dirty="0" smtClean="0">
                <a:latin typeface="微软雅黑" panose="020B0503020204020204" charset="-122"/>
                <a:ea typeface="微软雅黑" panose="020B0503020204020204" charset="-122"/>
                <a:sym typeface="+mn-ea"/>
              </a:rPr>
              <a:t>人民行使国家权力机关</a:t>
            </a:r>
            <a:endParaRPr lang="zh-CN" altLang="en-US" sz="3200" b="1"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9" grpId="0" bldLvl="0" animBg="1"/>
      <p:bldP spid="12"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idx="4294967295"/>
          </p:nvPr>
        </p:nvSpPr>
        <p:spPr>
          <a:xfrm>
            <a:off x="1524000" y="0"/>
            <a:ext cx="5143500" cy="744229"/>
          </a:xfrm>
        </p:spPr>
        <p:txBody>
          <a:bodyPr/>
          <a:lstStyle/>
          <a:p>
            <a:pPr eaLnBrk="1" hangingPunct="1">
              <a:defRPr/>
            </a:pPr>
            <a:r>
              <a:rPr lang="zh-CN" altLang="en-US" sz="3600" b="1" dirty="0" smtClean="0">
                <a:solidFill>
                  <a:srgbClr val="FF0000"/>
                </a:solidFill>
                <a:effectLst>
                  <a:outerShdw blurRad="38100" dist="38100" dir="2700000" algn="tl">
                    <a:srgbClr val="C0C0C0"/>
                  </a:outerShdw>
                </a:effectLst>
                <a:latin typeface="微软雅黑" panose="020B0503020204020204" charset="-122"/>
                <a:ea typeface="微软雅黑" panose="020B0503020204020204" charset="-122"/>
              </a:rPr>
              <a:t>人民代表大会的职权：   </a:t>
            </a:r>
            <a:endParaRPr lang="en-US" altLang="zh-CN" sz="3600" b="1" dirty="0" smtClean="0">
              <a:solidFill>
                <a:schemeClr val="tx1"/>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260099" name="Rectangle 3"/>
          <p:cNvSpPr>
            <a:spLocks noGrp="1" noChangeArrowheads="1"/>
          </p:cNvSpPr>
          <p:nvPr>
            <p:ph type="body" idx="4294967295"/>
          </p:nvPr>
        </p:nvSpPr>
        <p:spPr>
          <a:xfrm>
            <a:off x="1524000" y="1285875"/>
            <a:ext cx="3643313" cy="5302250"/>
          </a:xfrm>
        </p:spPr>
        <p:txBody>
          <a:bodyPr/>
          <a:lstStyle/>
          <a:p>
            <a:pPr eaLnBrk="1" hangingPunct="1">
              <a:lnSpc>
                <a:spcPts val="3600"/>
              </a:lnSpc>
              <a:defRPr/>
            </a:pPr>
            <a:r>
              <a:rPr lang="en-US" altLang="zh-CN" sz="2800" b="1" dirty="0" smtClean="0">
                <a:solidFill>
                  <a:srgbClr val="0000FF"/>
                </a:solidFill>
                <a:effectLst>
                  <a:outerShdw blurRad="38100" dist="38100" dir="2700000" algn="tl">
                    <a:srgbClr val="C0C0C0"/>
                  </a:outerShdw>
                </a:effectLst>
                <a:latin typeface="华文新魏" panose="02010800040101010101" pitchFamily="2" charset="-122"/>
                <a:ea typeface="华文中宋" panose="02010600040101010101" pitchFamily="2" charset="-122"/>
              </a:rPr>
              <a:t>①</a:t>
            </a:r>
            <a:r>
              <a:rPr lang="zh-CN" altLang="en-US" sz="2800" b="1" dirty="0" smtClean="0">
                <a:solidFill>
                  <a:srgbClr val="0000FF"/>
                </a:solidFill>
                <a:effectLst>
                  <a:outerShdw blurRad="38100" dist="38100" dir="2700000" algn="tl">
                    <a:srgbClr val="C0C0C0"/>
                  </a:outerShdw>
                </a:effectLst>
                <a:latin typeface="华文新魏" panose="02010800040101010101" pitchFamily="2" charset="-122"/>
                <a:ea typeface="华文中宋" panose="02010600040101010101" pitchFamily="2" charset="-122"/>
              </a:rPr>
              <a:t>立法权</a:t>
            </a:r>
            <a:endParaRPr lang="zh-CN" altLang="en-US" sz="2800" b="1" dirty="0" smtClean="0">
              <a:solidFill>
                <a:srgbClr val="0000FF"/>
              </a:solidFill>
              <a:effectLst>
                <a:outerShdw blurRad="38100" dist="38100" dir="2700000" algn="tl">
                  <a:srgbClr val="C0C0C0"/>
                </a:outerShdw>
              </a:effectLst>
              <a:latin typeface="华文新魏" panose="02010800040101010101" pitchFamily="2" charset="-122"/>
              <a:ea typeface="华文中宋" panose="02010600040101010101" pitchFamily="2" charset="-122"/>
            </a:endParaRPr>
          </a:p>
          <a:p>
            <a:pPr>
              <a:lnSpc>
                <a:spcPts val="3600"/>
              </a:lnSpc>
              <a:defRPr/>
            </a:pPr>
            <a:r>
              <a:rPr lang="zh-CN" altLang="en-US" sz="2800" b="1" dirty="0" smtClean="0">
                <a:solidFill>
                  <a:srgbClr val="0000FF"/>
                </a:solidFill>
                <a:effectLst>
                  <a:outerShdw blurRad="38100" dist="38100" dir="2700000" algn="tl">
                    <a:srgbClr val="C0C0C0"/>
                  </a:outerShdw>
                </a:effectLst>
                <a:latin typeface="华文新魏" panose="02010800040101010101" pitchFamily="2" charset="-122"/>
                <a:ea typeface="华文中宋" panose="02010600040101010101" pitchFamily="2" charset="-122"/>
              </a:rPr>
              <a:t>②</a:t>
            </a:r>
            <a:r>
              <a:rPr lang="zh-CN" altLang="en-US" sz="2800" b="1" dirty="0" smtClean="0">
                <a:solidFill>
                  <a:srgbClr val="0000FF"/>
                </a:solidFill>
                <a:effectLst>
                  <a:outerShdw blurRad="38100" dist="38100" dir="2700000" algn="tl">
                    <a:srgbClr val="C0C0C0"/>
                  </a:outerShdw>
                </a:effectLst>
                <a:latin typeface="华文中宋" panose="02010600040101010101" pitchFamily="2" charset="-122"/>
                <a:ea typeface="华文中宋" panose="02010600040101010101" pitchFamily="2" charset="-122"/>
              </a:rPr>
              <a:t>决定权</a:t>
            </a:r>
            <a:endParaRPr lang="zh-CN" altLang="en-US" sz="2800" b="1" dirty="0" smtClean="0">
              <a:solidFill>
                <a:srgbClr val="0000FF"/>
              </a:solidFill>
              <a:effectLst>
                <a:outerShdw blurRad="38100" dist="38100" dir="2700000" algn="tl">
                  <a:srgbClr val="C0C0C0"/>
                </a:outerShdw>
              </a:effectLst>
              <a:latin typeface="华文新魏" panose="02010800040101010101" pitchFamily="2" charset="-122"/>
              <a:ea typeface="华文中宋" panose="02010600040101010101" pitchFamily="2" charset="-122"/>
            </a:endParaRPr>
          </a:p>
          <a:p>
            <a:pPr>
              <a:lnSpc>
                <a:spcPts val="3600"/>
              </a:lnSpc>
              <a:defRPr/>
            </a:pPr>
            <a:r>
              <a:rPr lang="zh-CN" altLang="en-US" sz="2800" b="1" dirty="0" smtClean="0">
                <a:solidFill>
                  <a:srgbClr val="0000FF"/>
                </a:solidFill>
                <a:effectLst>
                  <a:outerShdw blurRad="38100" dist="38100" dir="2700000" algn="tl">
                    <a:srgbClr val="C0C0C0"/>
                  </a:outerShdw>
                </a:effectLst>
                <a:latin typeface="华文中宋" panose="02010600040101010101" pitchFamily="2" charset="-122"/>
                <a:ea typeface="华文中宋" panose="02010600040101010101" pitchFamily="2" charset="-122"/>
              </a:rPr>
              <a:t>③任免权，</a:t>
            </a:r>
            <a:r>
              <a:rPr lang="zh-CN" altLang="en-US" sz="2800" b="1" dirty="0" smtClean="0">
                <a:effectLst>
                  <a:outerShdw blurRad="38100" dist="38100" dir="2700000" algn="tl">
                    <a:srgbClr val="C0C0C0"/>
                  </a:outerShdw>
                </a:effectLst>
                <a:latin typeface="华文中宋" panose="02010600040101010101" pitchFamily="2" charset="-122"/>
                <a:ea typeface="华文中宋" panose="02010600040101010101" pitchFamily="2" charset="-122"/>
              </a:rPr>
              <a:t>国家主席、中央军委主席、国务院总理等由它来选举或决定</a:t>
            </a:r>
            <a:endParaRPr lang="zh-CN" altLang="en-US" sz="2800" b="1" dirty="0" smtClean="0">
              <a:solidFill>
                <a:srgbClr val="0000FF"/>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a:p>
            <a:pPr eaLnBrk="1" hangingPunct="1">
              <a:lnSpc>
                <a:spcPts val="3600"/>
              </a:lnSpc>
              <a:defRPr/>
            </a:pPr>
            <a:r>
              <a:rPr lang="zh-CN" altLang="en-US" sz="2800" b="1" dirty="0" smtClean="0">
                <a:solidFill>
                  <a:srgbClr val="0000FF"/>
                </a:solidFill>
                <a:effectLst>
                  <a:outerShdw blurRad="38100" dist="38100" dir="2700000" algn="tl">
                    <a:srgbClr val="C0C0C0"/>
                  </a:outerShdw>
                </a:effectLst>
                <a:latin typeface="华文中宋" panose="02010600040101010101" pitchFamily="2" charset="-122"/>
                <a:ea typeface="华文中宋" panose="02010600040101010101" pitchFamily="2" charset="-122"/>
              </a:rPr>
              <a:t>④监督权</a:t>
            </a:r>
            <a:endParaRPr lang="zh-CN" altLang="en-US" sz="2800" b="1" dirty="0" smtClean="0">
              <a:effectLst>
                <a:outerShdw blurRad="38100" dist="38100" dir="2700000" algn="tl">
                  <a:srgbClr val="C0C0C0"/>
                </a:outerShdw>
              </a:effectLst>
              <a:latin typeface="华文中宋" panose="02010600040101010101" pitchFamily="2" charset="-122"/>
              <a:ea typeface="华文中宋" panose="02010600040101010101" pitchFamily="2" charset="-122"/>
            </a:endParaRPr>
          </a:p>
        </p:txBody>
      </p:sp>
      <p:sp>
        <p:nvSpPr>
          <p:cNvPr id="4" name="矩形 3"/>
          <p:cNvSpPr/>
          <p:nvPr/>
        </p:nvSpPr>
        <p:spPr>
          <a:xfrm>
            <a:off x="5873695" y="822501"/>
            <a:ext cx="2078400" cy="5835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defRPr/>
            </a:pPr>
            <a:r>
              <a:rPr lang="zh-CN" altLang="en-US" sz="3200" b="1" dirty="0" smtClean="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对象</a:t>
            </a:r>
            <a:r>
              <a:rPr lang="zh-CN" altLang="en-US" sz="32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是</a:t>
            </a:r>
            <a:r>
              <a:rPr lang="zh-CN" altLang="en-US" sz="3200" b="1" dirty="0" smtClean="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法</a:t>
            </a:r>
            <a:endParaRPr lang="zh-CN" altLang="en-US" sz="32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endParaRPr>
          </a:p>
        </p:txBody>
      </p:sp>
      <p:cxnSp>
        <p:nvCxnSpPr>
          <p:cNvPr id="6" name="直接箭头连接符 5"/>
          <p:cNvCxnSpPr>
            <a:cxnSpLocks noChangeShapeType="1"/>
          </p:cNvCxnSpPr>
          <p:nvPr/>
        </p:nvCxnSpPr>
        <p:spPr bwMode="auto">
          <a:xfrm flipV="1">
            <a:off x="3380096" y="1071563"/>
            <a:ext cx="2358717" cy="484282"/>
          </a:xfrm>
          <a:prstGeom prst="straightConnector1">
            <a:avLst/>
          </a:prstGeom>
          <a:noFill/>
          <a:ln w="76200" algn="ctr">
            <a:solidFill>
              <a:srgbClr val="CC00CC"/>
            </a:solidFill>
            <a:round/>
            <a:tailEnd type="arrow" w="med" len="med"/>
          </a:ln>
        </p:spPr>
      </p:cxnSp>
      <p:sp>
        <p:nvSpPr>
          <p:cNvPr id="9" name="矩形 8"/>
          <p:cNvSpPr/>
          <p:nvPr/>
        </p:nvSpPr>
        <p:spPr>
          <a:xfrm>
            <a:off x="5766106" y="1808185"/>
            <a:ext cx="4533405" cy="58356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zh-CN" altLang="en-US" sz="3200" b="1" dirty="0" smtClean="0">
                <a:solidFill>
                  <a:srgbClr val="0000FF"/>
                </a:solidFill>
                <a:effectLst>
                  <a:outerShdw blurRad="38100" dist="38100" dir="2700000" algn="tl">
                    <a:srgbClr val="000000"/>
                  </a:outerShdw>
                </a:effectLst>
                <a:latin typeface="Verdana" panose="020B0604030504040204" pitchFamily="34" charset="0"/>
                <a:ea typeface="幼圆" panose="02010509060101010101" pitchFamily="49" charset="-122"/>
              </a:rPr>
              <a:t>对象</a:t>
            </a:r>
            <a:r>
              <a:rPr lang="zh-CN" altLang="en-US" sz="3200" b="1" dirty="0">
                <a:solidFill>
                  <a:srgbClr val="0000FF"/>
                </a:solidFill>
                <a:effectLst>
                  <a:outerShdw blurRad="38100" dist="38100" dir="2700000" algn="tl">
                    <a:srgbClr val="000000"/>
                  </a:outerShdw>
                </a:effectLst>
                <a:latin typeface="Verdana" panose="020B0604030504040204" pitchFamily="34" charset="0"/>
                <a:ea typeface="幼圆" panose="02010509060101010101" pitchFamily="49" charset="-122"/>
              </a:rPr>
              <a:t>是</a:t>
            </a:r>
            <a:r>
              <a:rPr lang="zh-CN" altLang="en-US" sz="3200" b="1" dirty="0" smtClean="0">
                <a:solidFill>
                  <a:srgbClr val="0000FF"/>
                </a:solidFill>
                <a:effectLst>
                  <a:outerShdw blurRad="38100" dist="38100" dir="2700000" algn="tl">
                    <a:srgbClr val="000000"/>
                  </a:outerShdw>
                </a:effectLst>
                <a:latin typeface="Verdana" panose="020B0604030504040204" pitchFamily="34" charset="0"/>
                <a:ea typeface="幼圆" panose="02010509060101010101" pitchFamily="49" charset="-122"/>
              </a:rPr>
              <a:t>事</a:t>
            </a:r>
            <a:r>
              <a:rPr lang="en-US" altLang="zh-CN" sz="3200" b="1" dirty="0" smtClean="0">
                <a:solidFill>
                  <a:srgbClr val="0000FF"/>
                </a:solidFill>
                <a:effectLst>
                  <a:outerShdw blurRad="38100" dist="38100" dir="2700000" algn="tl">
                    <a:srgbClr val="000000"/>
                  </a:outerShdw>
                </a:effectLst>
                <a:latin typeface="Verdana" panose="020B0604030504040204" pitchFamily="34" charset="0"/>
                <a:ea typeface="幼圆" panose="02010509060101010101" pitchFamily="49" charset="-122"/>
              </a:rPr>
              <a:t>--</a:t>
            </a:r>
            <a:r>
              <a:rPr lang="zh-CN" altLang="en-US" sz="3200" b="1" dirty="0" smtClean="0">
                <a:solidFill>
                  <a:srgbClr val="0000FF"/>
                </a:solidFill>
                <a:effectLst>
                  <a:outerShdw blurRad="38100" dist="38100" dir="2700000" algn="tl">
                    <a:srgbClr val="000000"/>
                  </a:outerShdw>
                </a:effectLst>
                <a:latin typeface="Verdana" panose="020B0604030504040204" pitchFamily="34" charset="0"/>
                <a:ea typeface="幼圆" panose="02010509060101010101" pitchFamily="49" charset="-122"/>
              </a:rPr>
              <a:t>将来</a:t>
            </a:r>
            <a:r>
              <a:rPr lang="zh-CN" altLang="en-US" sz="3200" b="1" dirty="0">
                <a:solidFill>
                  <a:srgbClr val="0000FF"/>
                </a:solidFill>
                <a:effectLst>
                  <a:outerShdw blurRad="38100" dist="38100" dir="2700000" algn="tl">
                    <a:srgbClr val="000000"/>
                  </a:outerShdw>
                </a:effectLst>
                <a:latin typeface="Verdana" panose="020B0604030504040204" pitchFamily="34" charset="0"/>
                <a:ea typeface="幼圆" panose="02010509060101010101" pitchFamily="49" charset="-122"/>
              </a:rPr>
              <a:t>要</a:t>
            </a:r>
            <a:r>
              <a:rPr lang="zh-CN" altLang="en-US" sz="3200" b="1" dirty="0" smtClean="0">
                <a:solidFill>
                  <a:srgbClr val="0000FF"/>
                </a:solidFill>
                <a:effectLst>
                  <a:outerShdw blurRad="38100" dist="38100" dir="2700000" algn="tl">
                    <a:srgbClr val="000000"/>
                  </a:outerShdw>
                </a:effectLst>
                <a:latin typeface="Verdana" panose="020B0604030504040204" pitchFamily="34" charset="0"/>
                <a:ea typeface="幼圆" panose="02010509060101010101" pitchFamily="49" charset="-122"/>
              </a:rPr>
              <a:t>做事</a:t>
            </a:r>
            <a:endParaRPr lang="zh-CN" altLang="en-US" sz="3200" b="1" dirty="0">
              <a:solidFill>
                <a:srgbClr val="0000FF"/>
              </a:solidFill>
              <a:effectLst>
                <a:outerShdw blurRad="38100" dist="38100" dir="2700000" algn="tl">
                  <a:srgbClr val="000000"/>
                </a:outerShdw>
              </a:effectLst>
              <a:latin typeface="Verdana" panose="020B0604030504040204" pitchFamily="34" charset="0"/>
              <a:ea typeface="幼圆" panose="02010509060101010101" pitchFamily="49" charset="-122"/>
            </a:endParaRPr>
          </a:p>
        </p:txBody>
      </p:sp>
      <p:cxnSp>
        <p:nvCxnSpPr>
          <p:cNvPr id="10" name="直接箭头连接符 9"/>
          <p:cNvCxnSpPr>
            <a:cxnSpLocks noChangeShapeType="1"/>
          </p:cNvCxnSpPr>
          <p:nvPr/>
        </p:nvCxnSpPr>
        <p:spPr bwMode="auto">
          <a:xfrm>
            <a:off x="3298209" y="2169994"/>
            <a:ext cx="2388358" cy="27296"/>
          </a:xfrm>
          <a:prstGeom prst="straightConnector1">
            <a:avLst/>
          </a:prstGeom>
          <a:noFill/>
          <a:ln w="76200" algn="ctr">
            <a:solidFill>
              <a:srgbClr val="FF0000"/>
            </a:solidFill>
            <a:round/>
            <a:tailEnd type="arrow" w="med" len="med"/>
          </a:ln>
        </p:spPr>
      </p:cxnSp>
      <p:sp>
        <p:nvSpPr>
          <p:cNvPr id="14" name="矩形 13"/>
          <p:cNvSpPr/>
          <p:nvPr/>
        </p:nvSpPr>
        <p:spPr>
          <a:xfrm>
            <a:off x="5736000" y="3290448"/>
            <a:ext cx="2038675" cy="5835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defRPr/>
            </a:pPr>
            <a:r>
              <a:rPr lang="zh-CN" altLang="en-US" sz="3200" b="1" dirty="0" smtClean="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对象</a:t>
            </a:r>
            <a:r>
              <a:rPr lang="zh-CN" altLang="en-US" sz="32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是</a:t>
            </a:r>
            <a:r>
              <a:rPr lang="zh-CN" altLang="en-US" sz="3200" b="1" dirty="0" smtClean="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人</a:t>
            </a:r>
            <a:endParaRPr lang="zh-CN" altLang="en-US" sz="32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endParaRPr>
          </a:p>
        </p:txBody>
      </p:sp>
      <p:cxnSp>
        <p:nvCxnSpPr>
          <p:cNvPr id="15" name="直接箭头连接符 14"/>
          <p:cNvCxnSpPr>
            <a:cxnSpLocks noChangeShapeType="1"/>
          </p:cNvCxnSpPr>
          <p:nvPr/>
        </p:nvCxnSpPr>
        <p:spPr bwMode="auto">
          <a:xfrm>
            <a:off x="3339152" y="2825087"/>
            <a:ext cx="2328223" cy="1389726"/>
          </a:xfrm>
          <a:prstGeom prst="straightConnector1">
            <a:avLst/>
          </a:prstGeom>
          <a:noFill/>
          <a:ln w="76200" algn="ctr">
            <a:solidFill>
              <a:srgbClr val="CC00CC"/>
            </a:solidFill>
            <a:round/>
            <a:tailEnd type="arrow" w="med" len="med"/>
          </a:ln>
        </p:spPr>
      </p:cxnSp>
      <p:sp>
        <p:nvSpPr>
          <p:cNvPr id="17" name="矩形 16"/>
          <p:cNvSpPr/>
          <p:nvPr/>
        </p:nvSpPr>
        <p:spPr>
          <a:xfrm>
            <a:off x="5738810" y="4919008"/>
            <a:ext cx="4587996" cy="1383665"/>
          </a:xfrm>
          <a:prstGeom prst="rect">
            <a:avLst/>
          </a:prstGeom>
          <a:solidFill>
            <a:schemeClr val="accent5">
              <a:lumMod val="50000"/>
            </a:schemeClr>
          </a:solidFill>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zh-CN" altLang="en-US" sz="2800" b="1" dirty="0" smtClean="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对象</a:t>
            </a:r>
            <a:r>
              <a:rPr lang="zh-CN" altLang="en-US" sz="28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是法律</a:t>
            </a:r>
            <a:r>
              <a:rPr lang="zh-CN" altLang="en-US" sz="2800" b="1" dirty="0" smtClean="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实施</a:t>
            </a:r>
            <a:r>
              <a:rPr lang="en-US" altLang="zh-CN" sz="2800" b="1" dirty="0" smtClean="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a:t>
            </a:r>
            <a:r>
              <a:rPr lang="zh-CN" altLang="en-US" sz="2800" b="1" dirty="0" smtClean="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国家机关</a:t>
            </a:r>
            <a:r>
              <a:rPr lang="zh-CN" altLang="en-US" sz="28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的工作，是已经完成或正在做的事</a:t>
            </a:r>
            <a:r>
              <a:rPr lang="zh-CN" altLang="en-US" sz="2800" b="1" dirty="0" smtClean="0">
                <a:solidFill>
                  <a:srgbClr val="FFFF00"/>
                </a:solidFill>
                <a:effectLst>
                  <a:outerShdw blurRad="38100" dist="38100" dir="2700000" algn="tl">
                    <a:srgbClr val="000000"/>
                  </a:outerShdw>
                </a:effectLst>
                <a:latin typeface="微软雅黑" panose="020B0503020204020204" charset="-122"/>
                <a:ea typeface="微软雅黑" panose="020B0503020204020204" charset="-122"/>
              </a:rPr>
              <a:t>。</a:t>
            </a:r>
            <a:endParaRPr lang="zh-CN" altLang="en-US" sz="2800" b="1" dirty="0">
              <a:solidFill>
                <a:srgbClr val="FFFF00"/>
              </a:solidFill>
              <a:effectLst>
                <a:outerShdw blurRad="38100" dist="38100" dir="2700000" algn="tl">
                  <a:srgbClr val="000000"/>
                </a:outerShdw>
              </a:effectLst>
              <a:latin typeface="微软雅黑" panose="020B0503020204020204" charset="-122"/>
              <a:ea typeface="微软雅黑" panose="020B0503020204020204" charset="-122"/>
            </a:endParaRPr>
          </a:p>
        </p:txBody>
      </p:sp>
      <p:cxnSp>
        <p:nvCxnSpPr>
          <p:cNvPr id="20" name="直接箭头连接符 19"/>
          <p:cNvCxnSpPr>
            <a:cxnSpLocks noChangeShapeType="1"/>
          </p:cNvCxnSpPr>
          <p:nvPr/>
        </p:nvCxnSpPr>
        <p:spPr bwMode="auto">
          <a:xfrm>
            <a:off x="3311857" y="4585648"/>
            <a:ext cx="2402006" cy="1160059"/>
          </a:xfrm>
          <a:prstGeom prst="straightConnector1">
            <a:avLst/>
          </a:prstGeom>
          <a:noFill/>
          <a:ln w="76200" algn="ctr">
            <a:solidFill>
              <a:srgbClr val="FF0000"/>
            </a:solidFill>
            <a:round/>
            <a:tailEnd type="arrow" w="med" len="med"/>
          </a:ln>
        </p:spPr>
      </p:cxnSp>
      <p:sp>
        <p:nvSpPr>
          <p:cNvPr id="12" name="Text Box 23"/>
          <p:cNvSpPr txBox="1"/>
          <p:nvPr/>
        </p:nvSpPr>
        <p:spPr>
          <a:xfrm>
            <a:off x="1524000" y="3052843"/>
            <a:ext cx="9143999" cy="1198880"/>
          </a:xfrm>
          <a:prstGeom prst="rect">
            <a:avLst/>
          </a:prstGeom>
          <a:solidFill>
            <a:srgbClr val="FFFF00"/>
          </a:solidFill>
          <a:ln w="9525">
            <a:noFill/>
          </a:ln>
        </p:spPr>
        <p:txBody>
          <a:bodyPr wrap="square">
            <a:spAutoFit/>
          </a:bodyPr>
          <a:lstStyle/>
          <a:p>
            <a:r>
              <a:rPr lang="zh-CN" altLang="en-US" sz="4400" b="1" dirty="0" smtClean="0">
                <a:latin typeface="微软雅黑" panose="020B0503020204020204" charset="-122"/>
                <a:ea typeface="微软雅黑" panose="020B0503020204020204" charset="-122"/>
                <a:cs typeface="微软雅黑" panose="020B0503020204020204" charset="-122"/>
                <a:sym typeface="华文楷体" panose="02010600040101010101" pitchFamily="2" charset="-122"/>
              </a:rPr>
              <a:t> 区分关键</a:t>
            </a:r>
            <a:r>
              <a:rPr lang="en-US" altLang="zh-CN" sz="4400" b="1" dirty="0" smtClean="0">
                <a:latin typeface="微软雅黑" panose="020B0503020204020204" charset="-122"/>
                <a:ea typeface="微软雅黑" panose="020B0503020204020204" charset="-122"/>
                <a:cs typeface="微软雅黑" panose="020B0503020204020204" charset="-122"/>
                <a:sym typeface="华文楷体" panose="02010600040101010101" pitchFamily="2" charset="-122"/>
              </a:rPr>
              <a:t>1</a:t>
            </a:r>
            <a:r>
              <a:rPr lang="zh-CN" altLang="en-US" sz="4400" b="1" dirty="0" smtClean="0">
                <a:latin typeface="微软雅黑" panose="020B0503020204020204" charset="-122"/>
                <a:ea typeface="微软雅黑" panose="020B0503020204020204" charset="-122"/>
                <a:cs typeface="微软雅黑" panose="020B0503020204020204" charset="-122"/>
                <a:sym typeface="华文楷体" panose="02010600040101010101" pitchFamily="2" charset="-122"/>
              </a:rPr>
              <a:t>：  看</a:t>
            </a:r>
            <a:r>
              <a:rPr lang="zh-CN" altLang="en-US" sz="7200" b="1" dirty="0" smtClean="0">
                <a:latin typeface="微软雅黑" panose="020B0503020204020204" charset="-122"/>
                <a:ea typeface="微软雅黑" panose="020B0503020204020204" charset="-122"/>
                <a:cs typeface="微软雅黑" panose="020B0503020204020204" charset="-122"/>
                <a:sym typeface="华文楷体" panose="02010600040101010101" pitchFamily="2" charset="-122"/>
              </a:rPr>
              <a:t>对象内容</a:t>
            </a:r>
            <a:r>
              <a:rPr lang="en-US" altLang="zh-CN" sz="4400" b="1" dirty="0" smtClean="0">
                <a:latin typeface="微软雅黑" panose="020B0503020204020204" charset="-122"/>
                <a:ea typeface="微软雅黑" panose="020B0503020204020204" charset="-122"/>
                <a:cs typeface="微软雅黑" panose="020B0503020204020204" charset="-122"/>
                <a:sym typeface="华文楷体" panose="02010600040101010101" pitchFamily="2" charset="-122"/>
              </a:rPr>
              <a:t>!</a:t>
            </a:r>
            <a:endParaRPr lang="zh-CN" altLang="en-US" sz="44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 calcmode="lin" valueType="num">
                                      <p:cBhvr additive="base">
                                        <p:cTn id="4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bg/>
                                          </p:spTgt>
                                        </p:tgtEl>
                                        <p:attrNameLst>
                                          <p:attrName>style.visibility</p:attrName>
                                        </p:attrNameLst>
                                      </p:cBhvr>
                                      <p:to>
                                        <p:strVal val="visible"/>
                                      </p:to>
                                    </p:set>
                                    <p:animEffect transition="in" filter="blinds(horizontal)">
                                      <p:cBhvr>
                                        <p:cTn id="47" dur="500"/>
                                        <p:tgtEl>
                                          <p:spTgt spid="12">
                                            <p:bg/>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2">
                                            <p:txEl>
                                              <p:pRg st="0" end="0"/>
                                            </p:txEl>
                                          </p:spTgt>
                                        </p:tgtEl>
                                        <p:attrNameLst>
                                          <p:attrName>style.visibility</p:attrName>
                                        </p:attrNameLst>
                                      </p:cBhvr>
                                      <p:to>
                                        <p:strVal val="visible"/>
                                      </p:to>
                                    </p:set>
                                    <p:animEffect transition="in" filter="blinds(horizontal)">
                                      <p:cBhvr>
                                        <p:cTn id="5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build="allAtOnce"/>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p:nvPr/>
        </p:nvSpPr>
        <p:spPr>
          <a:xfrm>
            <a:off x="3827580" y="333416"/>
            <a:ext cx="5506130" cy="922020"/>
          </a:xfrm>
          <a:prstGeom prst="rect">
            <a:avLst/>
          </a:prstGeom>
        </p:spPr>
        <p:style>
          <a:lnRef idx="2">
            <a:schemeClr val="accent2"/>
          </a:lnRef>
          <a:fillRef idx="1">
            <a:schemeClr val="lt1"/>
          </a:fillRef>
          <a:effectRef idx="0">
            <a:schemeClr val="accent2"/>
          </a:effectRef>
          <a:fontRef idx="minor">
            <a:schemeClr val="dk1"/>
          </a:fontRef>
        </p:style>
        <p:txBody>
          <a:bodyPr anchor="t">
            <a:spAutoFit/>
          </a:bodyPr>
          <a:lstStyle/>
          <a:p>
            <a:pPr lvl="0" indent="0"/>
            <a:r>
              <a:rPr lang="zh-CN" altLang="en-US" sz="2700" b="1" dirty="0">
                <a:solidFill>
                  <a:srgbClr val="FF0000"/>
                </a:solidFill>
                <a:latin typeface="楷体_GB2312" pitchFamily="49" charset="-122"/>
                <a:ea typeface="楷体_GB2312" pitchFamily="49" charset="-122"/>
              </a:rPr>
              <a:t>四个“权力”的区分关键是看内容</a:t>
            </a:r>
            <a:r>
              <a:rPr lang="zh-CN" altLang="en-US" b="1" dirty="0">
                <a:solidFill>
                  <a:srgbClr val="FF0000"/>
                </a:solidFill>
                <a:latin typeface="楷体_GB2312" pitchFamily="49" charset="-122"/>
                <a:ea typeface="楷体_GB2312" pitchFamily="49" charset="-122"/>
              </a:rPr>
              <a:t>，     </a:t>
            </a:r>
            <a:r>
              <a:rPr lang="zh-CN" altLang="en-US" sz="2100" b="1" dirty="0">
                <a:solidFill>
                  <a:srgbClr val="FF0000"/>
                </a:solidFill>
                <a:latin typeface="楷体_GB2312" pitchFamily="49" charset="-122"/>
                <a:ea typeface="楷体_GB2312" pitchFamily="49" charset="-122"/>
              </a:rPr>
              <a:t>如：并非见到“决定”二字就是决定权</a:t>
            </a:r>
            <a:r>
              <a:rPr lang="zh-CN" altLang="en-US" sz="2700" b="1" dirty="0">
                <a:solidFill>
                  <a:srgbClr val="FF0000"/>
                </a:solidFill>
                <a:latin typeface="黑体" panose="02010609060101010101" charset="-122"/>
                <a:ea typeface="黑体" panose="02010609060101010101" charset="-122"/>
              </a:rPr>
              <a:t> </a:t>
            </a:r>
            <a:endParaRPr lang="zh-CN" altLang="en-US" sz="2700" b="1" dirty="0">
              <a:solidFill>
                <a:srgbClr val="FF0000"/>
              </a:solidFill>
              <a:latin typeface="黑体" panose="02010609060101010101" charset="-122"/>
              <a:ea typeface="黑体" panose="02010609060101010101" charset="-122"/>
            </a:endParaRPr>
          </a:p>
        </p:txBody>
      </p:sp>
      <p:sp>
        <p:nvSpPr>
          <p:cNvPr id="130051" name="Rectangle 3"/>
          <p:cNvSpPr/>
          <p:nvPr/>
        </p:nvSpPr>
        <p:spPr>
          <a:xfrm>
            <a:off x="2479343" y="1817912"/>
            <a:ext cx="7410735" cy="460375"/>
          </a:xfrm>
          <a:prstGeom prst="rect">
            <a:avLst/>
          </a:prstGeom>
          <a:solidFill>
            <a:srgbClr val="FFFF00"/>
          </a:solidFill>
          <a:ln w="9525">
            <a:noFill/>
          </a:ln>
        </p:spPr>
        <p:txBody>
          <a:bodyPr wrap="square" anchor="t">
            <a:spAutoFit/>
          </a:bodyPr>
          <a:lstStyle/>
          <a:p>
            <a:pPr lvl="0" indent="0"/>
            <a:r>
              <a:rPr lang="en-US" altLang="zh-CN" sz="2400" b="1" dirty="0">
                <a:latin typeface="微软雅黑" panose="020B0503020204020204" charset="-122"/>
                <a:ea typeface="微软雅黑" panose="020B0503020204020204" charset="-122"/>
              </a:rPr>
              <a:t>1</a:t>
            </a:r>
            <a:r>
              <a:rPr lang="zh-CN" altLang="en-US" sz="2400" b="1" dirty="0" smtClean="0">
                <a:latin typeface="微软雅黑" panose="020B0503020204020204" charset="-122"/>
                <a:ea typeface="微软雅黑" panose="020B0503020204020204" charset="-122"/>
              </a:rPr>
              <a:t>、</a:t>
            </a:r>
            <a:r>
              <a:rPr lang="zh-CN" altLang="en-US" sz="2400" b="1" dirty="0" smtClean="0">
                <a:solidFill>
                  <a:srgbClr val="0000CC"/>
                </a:solidFill>
                <a:latin typeface="微软雅黑" panose="020B0503020204020204" charset="-122"/>
                <a:ea typeface="微软雅黑" panose="020B0503020204020204" charset="-122"/>
              </a:rPr>
              <a:t>法律</a:t>
            </a:r>
            <a:r>
              <a:rPr lang="zh-CN" altLang="en-US" sz="2400" b="1" dirty="0">
                <a:solidFill>
                  <a:srgbClr val="0000CC"/>
                </a:solidFill>
                <a:latin typeface="微软雅黑" panose="020B0503020204020204" charset="-122"/>
                <a:ea typeface="微软雅黑" panose="020B0503020204020204" charset="-122"/>
              </a:rPr>
              <a:t>的立、改、废</a:t>
            </a:r>
            <a:r>
              <a:rPr lang="zh-CN" altLang="en-US" sz="2400" b="1" dirty="0">
                <a:latin typeface="微软雅黑" panose="020B0503020204020204" charset="-122"/>
                <a:ea typeface="微软雅黑" panose="020B0503020204020204" charset="-122"/>
              </a:rPr>
              <a:t>的决定则</a:t>
            </a:r>
            <a:r>
              <a:rPr lang="zh-CN" altLang="en-US" sz="2400" b="1" dirty="0" smtClean="0">
                <a:latin typeface="微软雅黑" panose="020B0503020204020204" charset="-122"/>
                <a:ea typeface="微软雅黑" panose="020B0503020204020204" charset="-122"/>
              </a:rPr>
              <a:t>是</a:t>
            </a:r>
            <a:r>
              <a:rPr lang="zh-CN" altLang="en-US" sz="2400" b="1" dirty="0" smtClean="0">
                <a:solidFill>
                  <a:srgbClr val="FF0000"/>
                </a:solidFill>
                <a:latin typeface="微软雅黑" panose="020B0503020204020204" charset="-122"/>
                <a:ea typeface="微软雅黑" panose="020B0503020204020204" charset="-122"/>
              </a:rPr>
              <a:t>立法权</a:t>
            </a:r>
            <a:r>
              <a:rPr lang="zh-CN" altLang="en-US" sz="2400" b="1" dirty="0" smtClean="0">
                <a:latin typeface="微软雅黑" panose="020B0503020204020204" charset="-122"/>
                <a:ea typeface="微软雅黑" panose="020B0503020204020204" charset="-122"/>
              </a:rPr>
              <a:t>； </a:t>
            </a:r>
            <a:endParaRPr lang="zh-CN" altLang="en-US" sz="2400" b="1" dirty="0">
              <a:latin typeface="微软雅黑" panose="020B0503020204020204" charset="-122"/>
              <a:ea typeface="微软雅黑" panose="020B0503020204020204" charset="-122"/>
            </a:endParaRPr>
          </a:p>
        </p:txBody>
      </p:sp>
      <p:sp>
        <p:nvSpPr>
          <p:cNvPr id="130052" name="Rectangle 4"/>
          <p:cNvSpPr/>
          <p:nvPr/>
        </p:nvSpPr>
        <p:spPr>
          <a:xfrm>
            <a:off x="2479293" y="2548049"/>
            <a:ext cx="7480310" cy="460375"/>
          </a:xfrm>
          <a:prstGeom prst="rect">
            <a:avLst/>
          </a:prstGeom>
          <a:solidFill>
            <a:srgbClr val="FFFF00"/>
          </a:solidFill>
          <a:ln w="9525">
            <a:noFill/>
          </a:ln>
        </p:spPr>
        <p:txBody>
          <a:bodyPr wrap="square" anchor="t">
            <a:spAutoFit/>
          </a:bodyPr>
          <a:lstStyle/>
          <a:p>
            <a:pPr lvl="0" indent="0"/>
            <a:r>
              <a:rPr lang="en-US" altLang="zh-CN" sz="2400" b="1" dirty="0">
                <a:latin typeface="微软雅黑" panose="020B0503020204020204" charset="-122"/>
                <a:ea typeface="微软雅黑" panose="020B0503020204020204" charset="-122"/>
              </a:rPr>
              <a:t>2</a:t>
            </a:r>
            <a:r>
              <a:rPr lang="zh-CN" altLang="en-US" sz="2400" b="1" dirty="0" smtClean="0">
                <a:latin typeface="微软雅黑" panose="020B0503020204020204" charset="-122"/>
                <a:ea typeface="微软雅黑" panose="020B0503020204020204" charset="-122"/>
              </a:rPr>
              <a:t>、对</a:t>
            </a:r>
            <a:r>
              <a:rPr lang="zh-CN" altLang="en-US" sz="2400" b="1" dirty="0">
                <a:solidFill>
                  <a:srgbClr val="0000CC"/>
                </a:solidFill>
                <a:latin typeface="微软雅黑" panose="020B0503020204020204" charset="-122"/>
                <a:ea typeface="微软雅黑" panose="020B0503020204020204" charset="-122"/>
              </a:rPr>
              <a:t>国家机关干部进行任免</a:t>
            </a:r>
            <a:r>
              <a:rPr lang="zh-CN" altLang="en-US" sz="2400" b="1" dirty="0">
                <a:latin typeface="微软雅黑" panose="020B0503020204020204" charset="-122"/>
                <a:ea typeface="微软雅黑" panose="020B0503020204020204" charset="-122"/>
              </a:rPr>
              <a:t>的决定则是</a:t>
            </a:r>
            <a:r>
              <a:rPr lang="zh-CN" altLang="en-US" sz="2400" b="1" dirty="0">
                <a:solidFill>
                  <a:srgbClr val="FF0000"/>
                </a:solidFill>
                <a:latin typeface="微软雅黑" panose="020B0503020204020204" charset="-122"/>
                <a:ea typeface="微软雅黑" panose="020B0503020204020204" charset="-122"/>
              </a:rPr>
              <a:t>任免权</a:t>
            </a:r>
            <a:r>
              <a:rPr lang="zh-CN" altLang="en-US" sz="2400" b="1" dirty="0">
                <a:latin typeface="微软雅黑" panose="020B0503020204020204" charset="-122"/>
                <a:ea typeface="微软雅黑" panose="020B0503020204020204" charset="-122"/>
              </a:rPr>
              <a:t>； </a:t>
            </a:r>
            <a:endParaRPr lang="zh-CN" altLang="en-US" sz="2400" b="1" dirty="0">
              <a:latin typeface="微软雅黑" panose="020B0503020204020204" charset="-122"/>
              <a:ea typeface="微软雅黑" panose="020B0503020204020204" charset="-122"/>
            </a:endParaRPr>
          </a:p>
        </p:txBody>
      </p:sp>
      <p:sp>
        <p:nvSpPr>
          <p:cNvPr id="130053" name="Rectangle 5"/>
          <p:cNvSpPr/>
          <p:nvPr/>
        </p:nvSpPr>
        <p:spPr>
          <a:xfrm>
            <a:off x="2481523" y="3277339"/>
            <a:ext cx="7421535" cy="460375"/>
          </a:xfrm>
          <a:prstGeom prst="rect">
            <a:avLst/>
          </a:prstGeom>
          <a:solidFill>
            <a:srgbClr val="FFFF00"/>
          </a:solidFill>
          <a:ln w="9525">
            <a:noFill/>
          </a:ln>
        </p:spPr>
        <p:txBody>
          <a:bodyPr wrap="square" anchor="t">
            <a:spAutoFit/>
          </a:bodyPr>
          <a:lstStyle/>
          <a:p>
            <a:pPr lvl="0" indent="0"/>
            <a:r>
              <a:rPr lang="en-US" altLang="zh-CN" sz="2400" b="1" dirty="0">
                <a:latin typeface="微软雅黑" panose="020B0503020204020204" charset="-122"/>
                <a:ea typeface="微软雅黑" panose="020B0503020204020204" charset="-122"/>
              </a:rPr>
              <a:t>3</a:t>
            </a:r>
            <a:r>
              <a:rPr lang="zh-CN" altLang="en-US" sz="2400" b="1" dirty="0">
                <a:latin typeface="微软雅黑" panose="020B0503020204020204" charset="-122"/>
                <a:ea typeface="微软雅黑" panose="020B0503020204020204" charset="-122"/>
              </a:rPr>
              <a:t>、</a:t>
            </a:r>
            <a:r>
              <a:rPr lang="zh-CN" altLang="en-US" sz="2400" b="1" dirty="0">
                <a:solidFill>
                  <a:srgbClr val="0000FF"/>
                </a:solidFill>
                <a:latin typeface="微软雅黑" panose="020B0503020204020204" charset="-122"/>
                <a:ea typeface="微软雅黑" panose="020B0503020204020204" charset="-122"/>
              </a:rPr>
              <a:t>听取</a:t>
            </a:r>
            <a:r>
              <a:rPr lang="zh-CN" altLang="en-US" sz="2400" b="1" dirty="0">
                <a:latin typeface="微软雅黑" panose="020B0503020204020204" charset="-122"/>
                <a:ea typeface="微软雅黑" panose="020B0503020204020204" charset="-122"/>
              </a:rPr>
              <a:t>、</a:t>
            </a:r>
            <a:r>
              <a:rPr lang="zh-CN" altLang="en-US" sz="2400" b="1" dirty="0">
                <a:solidFill>
                  <a:srgbClr val="0000CC"/>
                </a:solidFill>
                <a:latin typeface="微软雅黑" panose="020B0503020204020204" charset="-122"/>
                <a:ea typeface="微软雅黑" panose="020B0503020204020204" charset="-122"/>
              </a:rPr>
              <a:t>审议</a:t>
            </a:r>
            <a:r>
              <a:rPr lang="zh-CN" altLang="en-US" sz="2400" b="1" dirty="0">
                <a:latin typeface="微软雅黑" panose="020B0503020204020204" charset="-122"/>
                <a:ea typeface="微软雅黑" panose="020B0503020204020204" charset="-122"/>
              </a:rPr>
              <a:t>“一府两院”</a:t>
            </a:r>
            <a:r>
              <a:rPr lang="zh-CN" altLang="en-US" sz="2400" b="1" dirty="0">
                <a:solidFill>
                  <a:srgbClr val="0000FF"/>
                </a:solidFill>
                <a:latin typeface="微软雅黑" panose="020B0503020204020204" charset="-122"/>
                <a:ea typeface="微软雅黑" panose="020B0503020204020204" charset="-122"/>
              </a:rPr>
              <a:t>工作</a:t>
            </a:r>
            <a:r>
              <a:rPr lang="zh-CN" altLang="en-US" sz="2400" b="1" dirty="0">
                <a:solidFill>
                  <a:srgbClr val="0000CC"/>
                </a:solidFill>
                <a:latin typeface="微软雅黑" panose="020B0503020204020204" charset="-122"/>
                <a:ea typeface="微软雅黑" panose="020B0503020204020204" charset="-122"/>
              </a:rPr>
              <a:t>报告</a:t>
            </a:r>
            <a:r>
              <a:rPr lang="zh-CN" altLang="en-US" sz="2400" b="1" dirty="0">
                <a:latin typeface="微软雅黑" panose="020B0503020204020204" charset="-122"/>
                <a:ea typeface="微软雅黑" panose="020B0503020204020204" charset="-122"/>
              </a:rPr>
              <a:t>则是</a:t>
            </a:r>
            <a:r>
              <a:rPr lang="zh-CN" altLang="en-US" sz="2400" b="1" dirty="0">
                <a:solidFill>
                  <a:srgbClr val="FF0000"/>
                </a:solidFill>
                <a:latin typeface="微软雅黑" panose="020B0503020204020204" charset="-122"/>
                <a:ea typeface="微软雅黑" panose="020B0503020204020204" charset="-122"/>
              </a:rPr>
              <a:t>监督权</a:t>
            </a:r>
            <a:r>
              <a:rPr lang="zh-CN" altLang="en-US" sz="2400" b="1" dirty="0">
                <a:latin typeface="微软雅黑" panose="020B0503020204020204" charset="-122"/>
                <a:ea typeface="微软雅黑" panose="020B0503020204020204" charset="-122"/>
              </a:rPr>
              <a:t>； </a:t>
            </a:r>
            <a:endParaRPr lang="zh-CN" altLang="en-US" sz="2400" b="1" dirty="0">
              <a:latin typeface="微软雅黑" panose="020B0503020204020204" charset="-122"/>
              <a:ea typeface="微软雅黑" panose="020B0503020204020204" charset="-122"/>
            </a:endParaRPr>
          </a:p>
        </p:txBody>
      </p:sp>
      <p:sp>
        <p:nvSpPr>
          <p:cNvPr id="130054" name="Rectangle 6"/>
          <p:cNvSpPr/>
          <p:nvPr/>
        </p:nvSpPr>
        <p:spPr>
          <a:xfrm>
            <a:off x="2484410" y="3979231"/>
            <a:ext cx="7473905" cy="460375"/>
          </a:xfrm>
          <a:prstGeom prst="rect">
            <a:avLst/>
          </a:prstGeom>
          <a:solidFill>
            <a:srgbClr val="FFFF00"/>
          </a:solidFill>
          <a:ln w="9525">
            <a:noFill/>
          </a:ln>
        </p:spPr>
        <p:txBody>
          <a:bodyPr wrap="square" anchor="t">
            <a:spAutoFit/>
          </a:bodyPr>
          <a:lstStyle/>
          <a:p>
            <a:pPr lvl="0" indent="0"/>
            <a:r>
              <a:rPr lang="en-US" altLang="zh-CN" sz="2400" b="1" dirty="0">
                <a:latin typeface="微软雅黑" panose="020B0503020204020204" charset="-122"/>
                <a:ea typeface="微软雅黑" panose="020B0503020204020204" charset="-122"/>
              </a:rPr>
              <a:t>4</a:t>
            </a:r>
            <a:r>
              <a:rPr lang="zh-CN" altLang="en-US" sz="2400" b="1" dirty="0">
                <a:latin typeface="微软雅黑" panose="020B0503020204020204" charset="-122"/>
                <a:ea typeface="微软雅黑" panose="020B0503020204020204" charset="-122"/>
              </a:rPr>
              <a:t>、</a:t>
            </a:r>
            <a:r>
              <a:rPr lang="zh-CN" altLang="en-US" sz="2400" b="1" dirty="0">
                <a:solidFill>
                  <a:srgbClr val="0000FF"/>
                </a:solidFill>
                <a:latin typeface="微软雅黑" panose="020B0503020204020204" charset="-122"/>
                <a:ea typeface="微软雅黑" panose="020B0503020204020204" charset="-122"/>
              </a:rPr>
              <a:t>表决通过</a:t>
            </a:r>
            <a:r>
              <a:rPr lang="zh-CN" altLang="en-US" sz="2400" b="1" dirty="0">
                <a:solidFill>
                  <a:srgbClr val="CC0099"/>
                </a:solidFill>
                <a:latin typeface="微软雅黑" panose="020B0503020204020204" charset="-122"/>
                <a:ea typeface="微软雅黑" panose="020B0503020204020204" charset="-122"/>
              </a:rPr>
              <a:t>国家大政方针、重大事项、规划</a:t>
            </a:r>
            <a:r>
              <a:rPr lang="zh-CN" altLang="en-US" sz="2400" b="1" dirty="0">
                <a:latin typeface="微软雅黑" panose="020B0503020204020204" charset="-122"/>
                <a:ea typeface="微软雅黑" panose="020B0503020204020204" charset="-122"/>
              </a:rPr>
              <a:t>是</a:t>
            </a:r>
            <a:r>
              <a:rPr lang="zh-CN" altLang="en-US" sz="2400" b="1" dirty="0">
                <a:solidFill>
                  <a:srgbClr val="FF0000"/>
                </a:solidFill>
                <a:latin typeface="微软雅黑" panose="020B0503020204020204" charset="-122"/>
                <a:ea typeface="微软雅黑" panose="020B0503020204020204" charset="-122"/>
              </a:rPr>
              <a:t>决定权</a:t>
            </a:r>
            <a:r>
              <a:rPr lang="zh-CN" altLang="en-US" sz="2400" b="1" dirty="0">
                <a:latin typeface="微软雅黑" panose="020B0503020204020204" charset="-122"/>
                <a:ea typeface="微软雅黑" panose="020B0503020204020204" charset="-122"/>
              </a:rPr>
              <a:t>。 </a:t>
            </a:r>
            <a:endParaRPr lang="zh-CN" altLang="en-US" sz="2400" b="1" dirty="0">
              <a:latin typeface="微软雅黑" panose="020B0503020204020204" charset="-122"/>
              <a:ea typeface="微软雅黑" panose="020B0503020204020204" charset="-122"/>
            </a:endParaRPr>
          </a:p>
        </p:txBody>
      </p:sp>
      <p:sp>
        <p:nvSpPr>
          <p:cNvPr id="30726" name="Rectangle 10"/>
          <p:cNvSpPr/>
          <p:nvPr/>
        </p:nvSpPr>
        <p:spPr>
          <a:xfrm>
            <a:off x="2472925" y="4721879"/>
            <a:ext cx="7430800" cy="460375"/>
          </a:xfrm>
          <a:prstGeom prst="rect">
            <a:avLst/>
          </a:prstGeom>
          <a:solidFill>
            <a:srgbClr val="FFFF00"/>
          </a:solidFill>
          <a:ln w="9525">
            <a:noFill/>
          </a:ln>
        </p:spPr>
        <p:txBody>
          <a:bodyPr wrap="square" anchor="t">
            <a:spAutoFit/>
          </a:bodyPr>
          <a:lstStyle/>
          <a:p>
            <a:pPr lvl="0" indent="0"/>
            <a:r>
              <a:rPr lang="en-US" altLang="zh-CN" sz="2400" b="1" dirty="0">
                <a:latin typeface="微软雅黑" panose="020B0503020204020204" charset="-122"/>
                <a:ea typeface="微软雅黑" panose="020B0503020204020204" charset="-122"/>
              </a:rPr>
              <a:t>5</a:t>
            </a:r>
            <a:r>
              <a:rPr lang="zh-CN" altLang="en-US" sz="2400" b="1" dirty="0">
                <a:latin typeface="微软雅黑" panose="020B0503020204020204" charset="-122"/>
                <a:ea typeface="微软雅黑" panose="020B0503020204020204" charset="-122"/>
              </a:rPr>
              <a:t>、</a:t>
            </a:r>
            <a:r>
              <a:rPr lang="zh-CN" altLang="en-US" sz="2400" b="1" dirty="0">
                <a:solidFill>
                  <a:srgbClr val="0000FF"/>
                </a:solidFill>
                <a:latin typeface="微软雅黑" panose="020B0503020204020204" charset="-122"/>
                <a:ea typeface="微软雅黑" panose="020B0503020204020204" charset="-122"/>
              </a:rPr>
              <a:t>审议</a:t>
            </a:r>
            <a:r>
              <a:rPr lang="zh-CN" altLang="en-US" sz="2400" b="1" dirty="0">
                <a:latin typeface="微软雅黑" panose="020B0503020204020204" charset="-122"/>
                <a:ea typeface="微软雅黑" panose="020B0503020204020204" charset="-122"/>
              </a:rPr>
              <a:t>通过上年度的</a:t>
            </a:r>
            <a:r>
              <a:rPr lang="zh-CN" altLang="en-US" sz="2400" b="1" dirty="0">
                <a:solidFill>
                  <a:srgbClr val="0000FF"/>
                </a:solidFill>
                <a:latin typeface="微软雅黑" panose="020B0503020204020204" charset="-122"/>
                <a:ea typeface="微软雅黑" panose="020B0503020204020204" charset="-122"/>
              </a:rPr>
              <a:t>工作报告</a:t>
            </a:r>
            <a:r>
              <a:rPr lang="zh-CN" altLang="en-US" sz="2400" b="1" dirty="0">
                <a:latin typeface="微软雅黑" panose="020B0503020204020204" charset="-122"/>
                <a:ea typeface="微软雅黑" panose="020B0503020204020204" charset="-122"/>
              </a:rPr>
              <a:t>是</a:t>
            </a:r>
            <a:r>
              <a:rPr lang="zh-CN" altLang="en-US" sz="2400" b="1" dirty="0">
                <a:solidFill>
                  <a:srgbClr val="FF0000"/>
                </a:solidFill>
                <a:latin typeface="微软雅黑" panose="020B0503020204020204" charset="-122"/>
                <a:ea typeface="微软雅黑" panose="020B0503020204020204" charset="-122"/>
              </a:rPr>
              <a:t>监督权</a:t>
            </a:r>
            <a:r>
              <a:rPr lang="zh-CN" altLang="en-US" sz="2400" b="1" dirty="0" smtClean="0">
                <a:solidFill>
                  <a:srgbClr val="000000"/>
                </a:solidFill>
                <a:latin typeface="微软雅黑" panose="020B0503020204020204" charset="-122"/>
                <a:ea typeface="微软雅黑" panose="020B0503020204020204" charset="-122"/>
              </a:rPr>
              <a:t>，</a:t>
            </a:r>
            <a:endParaRPr lang="zh-CN" altLang="en-US" sz="2400" b="1" dirty="0">
              <a:latin typeface="微软雅黑" panose="020B0503020204020204" charset="-122"/>
              <a:ea typeface="微软雅黑" panose="020B0503020204020204" charset="-122"/>
            </a:endParaRPr>
          </a:p>
        </p:txBody>
      </p:sp>
      <p:sp>
        <p:nvSpPr>
          <p:cNvPr id="30727" name="WordArt 13"/>
          <p:cNvSpPr>
            <a:spLocks noTextEdit="1"/>
          </p:cNvSpPr>
          <p:nvPr/>
        </p:nvSpPr>
        <p:spPr>
          <a:xfrm>
            <a:off x="2424752" y="378935"/>
            <a:ext cx="1196125" cy="1028827"/>
          </a:xfrm>
          <a:prstGeom prst="rect">
            <a:avLst/>
          </a:prstGeom>
          <a:solidFill>
            <a:schemeClr val="accent6">
              <a:lumMod val="40000"/>
              <a:lumOff val="60000"/>
            </a:schemeClr>
          </a:solidFill>
        </p:spPr>
        <p:txBody>
          <a:bodyPr wrap="none" fromWordArt="1">
            <a:prstTxWarp prst="textSlantUp">
              <a:avLst>
                <a:gd name="adj" fmla="val 32056"/>
              </a:avLst>
            </a:prstTxWarp>
            <a:normAutofit/>
          </a:bodyPr>
          <a:lstStyle/>
          <a:p>
            <a:pPr algn="l"/>
            <a:r>
              <a:rPr lang="zh-CN" altLang="en-US" sz="2700" dirty="0">
                <a:ln w="9525" cap="flat" cmpd="sng">
                  <a:solidFill>
                    <a:srgbClr val="CC99FF"/>
                  </a:solidFill>
                  <a:prstDash val="solid"/>
                  <a:round/>
                  <a:headEnd type="none" w="med" len="med"/>
                  <a:tailEnd type="none" w="med" len="med"/>
                </a:ln>
                <a:gradFill rotWithShape="1">
                  <a:gsLst>
                    <a:gs pos="0">
                      <a:srgbClr val="6600CC"/>
                    </a:gs>
                    <a:gs pos="100000">
                      <a:srgbClr val="CC00CC"/>
                    </a:gs>
                  </a:gsLst>
                  <a:lin ang="5400000" scaled="1"/>
                  <a:tileRect/>
                </a:gradFill>
                <a:effectLst>
                  <a:outerShdw dist="53882" dir="2699999" algn="ctr" rotWithShape="0">
                    <a:srgbClr val="9999FF">
                      <a:alpha val="79999"/>
                    </a:srgbClr>
                  </a:outerShdw>
                </a:effectLst>
                <a:latin typeface="宋体" panose="02010600030101010101" pitchFamily="2" charset="-122"/>
                <a:ea typeface="宋体" panose="02010600030101010101" pitchFamily="2" charset="-122"/>
              </a:rPr>
              <a:t>注意：</a:t>
            </a:r>
            <a:endParaRPr lang="zh-CN" altLang="en-US" sz="2700" dirty="0">
              <a:ln w="9525" cap="flat" cmpd="sng">
                <a:solidFill>
                  <a:srgbClr val="CC99FF"/>
                </a:solidFill>
                <a:prstDash val="solid"/>
                <a:round/>
                <a:headEnd type="none" w="med" len="med"/>
                <a:tailEnd type="none" w="med" len="med"/>
              </a:ln>
              <a:gradFill rotWithShape="1">
                <a:gsLst>
                  <a:gs pos="0">
                    <a:srgbClr val="6600CC"/>
                  </a:gs>
                  <a:gs pos="100000">
                    <a:srgbClr val="CC00CC"/>
                  </a:gs>
                </a:gsLst>
                <a:lin ang="5400000" scaled="1"/>
                <a:tileRect/>
              </a:gradFill>
              <a:effectLst>
                <a:outerShdw dist="53882" dir="2699999" algn="ctr" rotWithShape="0">
                  <a:srgbClr val="9999FF">
                    <a:alpha val="79999"/>
                  </a:srgbClr>
                </a:outerShdw>
              </a:effectLst>
              <a:latin typeface="宋体" panose="02010600030101010101" pitchFamily="2" charset="-122"/>
              <a:ea typeface="宋体" panose="02010600030101010101" pitchFamily="2" charset="-122"/>
            </a:endParaRPr>
          </a:p>
        </p:txBody>
      </p:sp>
      <p:sp>
        <p:nvSpPr>
          <p:cNvPr id="9" name="矩形 8"/>
          <p:cNvSpPr/>
          <p:nvPr/>
        </p:nvSpPr>
        <p:spPr>
          <a:xfrm>
            <a:off x="2472518" y="5385011"/>
            <a:ext cx="7308377" cy="460375"/>
          </a:xfrm>
          <a:prstGeom prst="rect">
            <a:avLst/>
          </a:prstGeom>
          <a:solidFill>
            <a:srgbClr val="FFFF00"/>
          </a:solidFill>
        </p:spPr>
        <p:txBody>
          <a:bodyPr wrap="square">
            <a:spAutoFit/>
          </a:bodyPr>
          <a:lstStyle/>
          <a:p>
            <a:r>
              <a:rPr lang="en-US" altLang="zh-CN" sz="2400" b="1" dirty="0" smtClean="0">
                <a:latin typeface="微软雅黑" panose="020B0503020204020204" charset="-122"/>
                <a:ea typeface="微软雅黑" panose="020B0503020204020204" charset="-122"/>
              </a:rPr>
              <a:t>6</a:t>
            </a:r>
            <a:r>
              <a:rPr lang="zh-CN" altLang="en-US" sz="2400" b="1" dirty="0" smtClean="0">
                <a:latin typeface="微软雅黑" panose="020B0503020204020204" charset="-122"/>
                <a:ea typeface="微软雅黑" panose="020B0503020204020204" charset="-122"/>
              </a:rPr>
              <a:t>、</a:t>
            </a:r>
            <a:r>
              <a:rPr lang="zh-CN" altLang="en-US" sz="2400" b="1" dirty="0" smtClean="0">
                <a:solidFill>
                  <a:srgbClr val="0000FF"/>
                </a:solidFill>
                <a:latin typeface="微软雅黑" panose="020B0503020204020204" charset="-122"/>
                <a:ea typeface="微软雅黑" panose="020B0503020204020204" charset="-122"/>
              </a:rPr>
              <a:t>批准</a:t>
            </a:r>
            <a:r>
              <a:rPr lang="zh-CN" altLang="en-US" sz="2400" b="1" dirty="0" smtClean="0">
                <a:latin typeface="微软雅黑" panose="020B0503020204020204" charset="-122"/>
                <a:ea typeface="微软雅黑" panose="020B0503020204020204" charset="-122"/>
              </a:rPr>
              <a:t>本年度的</a:t>
            </a:r>
            <a:r>
              <a:rPr lang="zh-CN" altLang="en-US" sz="2400" b="1" dirty="0" smtClean="0">
                <a:solidFill>
                  <a:srgbClr val="0000FF"/>
                </a:solidFill>
                <a:latin typeface="微软雅黑" panose="020B0503020204020204" charset="-122"/>
                <a:ea typeface="微软雅黑" panose="020B0503020204020204" charset="-122"/>
              </a:rPr>
              <a:t>工作报告</a:t>
            </a:r>
            <a:r>
              <a:rPr lang="zh-CN" altLang="en-US" sz="2400" b="1" dirty="0" smtClean="0">
                <a:latin typeface="微软雅黑" panose="020B0503020204020204" charset="-122"/>
                <a:ea typeface="微软雅黑" panose="020B0503020204020204" charset="-122"/>
              </a:rPr>
              <a:t>（将要执行）属</a:t>
            </a:r>
            <a:r>
              <a:rPr lang="zh-CN" altLang="en-US" sz="2400" b="1" dirty="0" smtClean="0">
                <a:solidFill>
                  <a:srgbClr val="FF0000"/>
                </a:solidFill>
                <a:latin typeface="微软雅黑" panose="020B0503020204020204" charset="-122"/>
                <a:ea typeface="微软雅黑" panose="020B0503020204020204" charset="-122"/>
              </a:rPr>
              <a:t>决定权</a:t>
            </a:r>
            <a:r>
              <a:rPr lang="zh-CN" altLang="en-US" sz="2400" b="1" dirty="0" smtClean="0">
                <a:latin typeface="微软雅黑" panose="020B0503020204020204" charset="-122"/>
                <a:ea typeface="微软雅黑" panose="020B0503020204020204" charset="-122"/>
              </a:rPr>
              <a:t>。 </a:t>
            </a:r>
            <a:endParaRPr lang="zh-CN" altLang="en-US" sz="24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0051"/>
                                        </p:tgtEl>
                                        <p:attrNameLst>
                                          <p:attrName>style.visibility</p:attrName>
                                        </p:attrNameLst>
                                      </p:cBhvr>
                                      <p:to>
                                        <p:strVal val="visible"/>
                                      </p:to>
                                    </p:set>
                                    <p:anim calcmode="lin" valueType="num">
                                      <p:cBhvr>
                                        <p:cTn id="7" dur="500" fill="hold"/>
                                        <p:tgtEl>
                                          <p:spTgt spid="130051"/>
                                        </p:tgtEl>
                                        <p:attrNameLst>
                                          <p:attrName>ppt_x</p:attrName>
                                        </p:attrNameLst>
                                      </p:cBhvr>
                                      <p:tavLst>
                                        <p:tav tm="0">
                                          <p:val>
                                            <p:strVal val="1+#ppt_w/2"/>
                                          </p:val>
                                        </p:tav>
                                        <p:tav tm="100000">
                                          <p:val>
                                            <p:strVal val="#ppt_x"/>
                                          </p:val>
                                        </p:tav>
                                      </p:tavLst>
                                    </p:anim>
                                    <p:anim calcmode="lin" valueType="num">
                                      <p:cBhvr>
                                        <p:cTn id="8" dur="500" fill="hold"/>
                                        <p:tgtEl>
                                          <p:spTgt spid="1300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0052"/>
                                        </p:tgtEl>
                                        <p:attrNameLst>
                                          <p:attrName>style.visibility</p:attrName>
                                        </p:attrNameLst>
                                      </p:cBhvr>
                                      <p:to>
                                        <p:strVal val="visible"/>
                                      </p:to>
                                    </p:set>
                                    <p:anim calcmode="lin" valueType="num">
                                      <p:cBhvr>
                                        <p:cTn id="13" dur="500" fill="hold"/>
                                        <p:tgtEl>
                                          <p:spTgt spid="130052"/>
                                        </p:tgtEl>
                                        <p:attrNameLst>
                                          <p:attrName>ppt_x</p:attrName>
                                        </p:attrNameLst>
                                      </p:cBhvr>
                                      <p:tavLst>
                                        <p:tav tm="0">
                                          <p:val>
                                            <p:strVal val="1+#ppt_w/2"/>
                                          </p:val>
                                        </p:tav>
                                        <p:tav tm="100000">
                                          <p:val>
                                            <p:strVal val="#ppt_x"/>
                                          </p:val>
                                        </p:tav>
                                      </p:tavLst>
                                    </p:anim>
                                    <p:anim calcmode="lin" valueType="num">
                                      <p:cBhvr>
                                        <p:cTn id="14" dur="500" fill="hold"/>
                                        <p:tgtEl>
                                          <p:spTgt spid="1300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0053"/>
                                        </p:tgtEl>
                                        <p:attrNameLst>
                                          <p:attrName>style.visibility</p:attrName>
                                        </p:attrNameLst>
                                      </p:cBhvr>
                                      <p:to>
                                        <p:strVal val="visible"/>
                                      </p:to>
                                    </p:set>
                                    <p:anim calcmode="lin" valueType="num">
                                      <p:cBhvr>
                                        <p:cTn id="19" dur="500" fill="hold"/>
                                        <p:tgtEl>
                                          <p:spTgt spid="130053"/>
                                        </p:tgtEl>
                                        <p:attrNameLst>
                                          <p:attrName>ppt_x</p:attrName>
                                        </p:attrNameLst>
                                      </p:cBhvr>
                                      <p:tavLst>
                                        <p:tav tm="0">
                                          <p:val>
                                            <p:strVal val="1+#ppt_w/2"/>
                                          </p:val>
                                        </p:tav>
                                        <p:tav tm="100000">
                                          <p:val>
                                            <p:strVal val="#ppt_x"/>
                                          </p:val>
                                        </p:tav>
                                      </p:tavLst>
                                    </p:anim>
                                    <p:anim calcmode="lin" valueType="num">
                                      <p:cBhvr>
                                        <p:cTn id="20" dur="500" fill="hold"/>
                                        <p:tgtEl>
                                          <p:spTgt spid="13005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0054"/>
                                        </p:tgtEl>
                                        <p:attrNameLst>
                                          <p:attrName>style.visibility</p:attrName>
                                        </p:attrNameLst>
                                      </p:cBhvr>
                                      <p:to>
                                        <p:strVal val="visible"/>
                                      </p:to>
                                    </p:set>
                                    <p:anim calcmode="lin" valueType="num">
                                      <p:cBhvr>
                                        <p:cTn id="25" dur="500" fill="hold"/>
                                        <p:tgtEl>
                                          <p:spTgt spid="130054"/>
                                        </p:tgtEl>
                                        <p:attrNameLst>
                                          <p:attrName>ppt_x</p:attrName>
                                        </p:attrNameLst>
                                      </p:cBhvr>
                                      <p:tavLst>
                                        <p:tav tm="0">
                                          <p:val>
                                            <p:strVal val="1+#ppt_w/2"/>
                                          </p:val>
                                        </p:tav>
                                        <p:tav tm="100000">
                                          <p:val>
                                            <p:strVal val="#ppt_x"/>
                                          </p:val>
                                        </p:tav>
                                      </p:tavLst>
                                    </p:anim>
                                    <p:anim calcmode="lin" valueType="num">
                                      <p:cBhvr>
                                        <p:cTn id="26" dur="500" fill="hold"/>
                                        <p:tgtEl>
                                          <p:spTgt spid="13005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0726"/>
                                        </p:tgtEl>
                                        <p:attrNameLst>
                                          <p:attrName>style.visibility</p:attrName>
                                        </p:attrNameLst>
                                      </p:cBhvr>
                                      <p:to>
                                        <p:strVal val="visible"/>
                                      </p:to>
                                    </p:set>
                                    <p:anim calcmode="lin" valueType="num">
                                      <p:cBhvr additive="base">
                                        <p:cTn id="31" dur="500" fill="hold"/>
                                        <p:tgtEl>
                                          <p:spTgt spid="30726"/>
                                        </p:tgtEl>
                                        <p:attrNameLst>
                                          <p:attrName>ppt_x</p:attrName>
                                        </p:attrNameLst>
                                      </p:cBhvr>
                                      <p:tavLst>
                                        <p:tav tm="0">
                                          <p:val>
                                            <p:strVal val="1+#ppt_w/2"/>
                                          </p:val>
                                        </p:tav>
                                        <p:tav tm="100000">
                                          <p:val>
                                            <p:strVal val="#ppt_x"/>
                                          </p:val>
                                        </p:tav>
                                      </p:tavLst>
                                    </p:anim>
                                    <p:anim calcmode="lin" valueType="num">
                                      <p:cBhvr additive="base">
                                        <p:cTn id="32" dur="500" fill="hold"/>
                                        <p:tgtEl>
                                          <p:spTgt spid="3072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heckerboard(across)">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ldLvl="0" animBg="1"/>
      <p:bldP spid="130052" grpId="0" bldLvl="0" animBg="1"/>
      <p:bldP spid="130053" grpId="0" bldLvl="0" animBg="1"/>
      <p:bldP spid="130054" grpId="0" bldLvl="0" animBg="1"/>
      <p:bldP spid="30726" grpId="0" bldLvl="0" animBg="1"/>
      <p:bldP spid="9"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ChangeArrowheads="1"/>
          </p:cNvSpPr>
          <p:nvPr/>
        </p:nvSpPr>
        <p:spPr bwMode="black">
          <a:xfrm>
            <a:off x="2279650" y="333375"/>
            <a:ext cx="7848600" cy="1800225"/>
          </a:xfrm>
          <a:prstGeom prst="rect">
            <a:avLst/>
          </a:prstGeom>
          <a:solidFill>
            <a:schemeClr val="bg1">
              <a:alpha val="50000"/>
            </a:schemeClr>
          </a:solidFill>
          <a:ln w="9525">
            <a:noFill/>
            <a:miter lim="800000"/>
          </a:ln>
          <a:effectLst/>
        </p:spPr>
        <p:txBody>
          <a:bodyPr anchor="ctr"/>
          <a:lstStyle/>
          <a:p>
            <a:pPr algn="ctr"/>
            <a:r>
              <a:rPr lang="zh-CN" altLang="en-US" sz="4400" b="1" dirty="0" smtClean="0">
                <a:solidFill>
                  <a:schemeClr val="tx2"/>
                </a:solidFill>
                <a:effectLst>
                  <a:outerShdw blurRad="38100" dist="38100" dir="2700000" algn="tl">
                    <a:srgbClr val="C0C0C0"/>
                  </a:outerShdw>
                </a:effectLst>
              </a:rPr>
              <a:t>第五课</a:t>
            </a:r>
            <a:br>
              <a:rPr lang="zh-CN" altLang="en-US" sz="6600" b="1" dirty="0">
                <a:solidFill>
                  <a:schemeClr val="tx2"/>
                </a:solidFill>
                <a:effectLst>
                  <a:outerShdw blurRad="38100" dist="38100" dir="2700000" algn="tl">
                    <a:srgbClr val="C0C0C0"/>
                  </a:outerShdw>
                </a:effectLst>
              </a:rPr>
            </a:br>
            <a:r>
              <a:rPr lang="zh-CN" altLang="en-US" sz="8000" dirty="0" smtClean="0">
                <a:solidFill>
                  <a:schemeClr val="tx2"/>
                </a:solidFill>
                <a:effectLst>
                  <a:outerShdw blurRad="38100" dist="38100" dir="2700000" algn="tl">
                    <a:srgbClr val="C0C0C0"/>
                  </a:outerShdw>
                </a:effectLst>
                <a:ea typeface="华文行楷" panose="02010800040101010101" pitchFamily="2" charset="-122"/>
              </a:rPr>
              <a:t>我国基本制度</a:t>
            </a:r>
            <a:endParaRPr lang="zh-CN" altLang="en-US" sz="8000" dirty="0">
              <a:solidFill>
                <a:schemeClr val="tx2"/>
              </a:solidFill>
              <a:effectLst>
                <a:outerShdw blurRad="38100" dist="38100" dir="2700000" algn="tl">
                  <a:srgbClr val="C0C0C0"/>
                </a:outerShdw>
              </a:effectLst>
              <a:ea typeface="华文行楷" panose="02010800040101010101" pitchFamily="2" charset="-122"/>
            </a:endParaRPr>
          </a:p>
        </p:txBody>
      </p:sp>
      <p:pic>
        <p:nvPicPr>
          <p:cNvPr id="88066" name="Picture 2" descr="https://timgsa.baidu.com/timg?image&amp;quality=80&amp;size=b9999_10000&amp;sec=1524057369588&amp;di=ec4c5db322ff69ccbd113ab22c5ad0cd&amp;imgtype=0&amp;src=http%3A%2F%2Fs6.sinaimg.cn%2Fmw690%2F005ESUCvzy6JX5ZjqLPd5%26690"/>
          <p:cNvPicPr>
            <a:picLocks noChangeAspect="1" noChangeArrowheads="1"/>
          </p:cNvPicPr>
          <p:nvPr/>
        </p:nvPicPr>
        <p:blipFill>
          <a:blip r:embed="rId1" cstate="print"/>
          <a:srcRect/>
          <a:stretch>
            <a:fillRect/>
          </a:stretch>
        </p:blipFill>
        <p:spPr bwMode="auto">
          <a:xfrm>
            <a:off x="1919536" y="2132856"/>
            <a:ext cx="4786346" cy="4319679"/>
          </a:xfrm>
          <a:prstGeom prst="rect">
            <a:avLst/>
          </a:prstGeom>
          <a:noFill/>
        </p:spPr>
      </p:pic>
      <p:sp>
        <p:nvSpPr>
          <p:cNvPr id="4" name="矩形 3"/>
          <p:cNvSpPr/>
          <p:nvPr/>
        </p:nvSpPr>
        <p:spPr>
          <a:xfrm>
            <a:off x="6600056" y="3933056"/>
            <a:ext cx="3707904" cy="199961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2800" b="1" dirty="0" smtClean="0">
                <a:solidFill>
                  <a:srgbClr val="FF0000"/>
                </a:solidFill>
                <a:effectLst>
                  <a:outerShdw blurRad="38100" dist="38100" dir="2700000" algn="tl">
                    <a:srgbClr val="000000">
                      <a:alpha val="43137"/>
                    </a:srgbClr>
                  </a:outerShdw>
                </a:effectLst>
              </a:rPr>
              <a:t>制度</a:t>
            </a:r>
            <a:r>
              <a:rPr lang="zh-CN" altLang="en-US" sz="2400" b="1" dirty="0" smtClean="0"/>
              <a:t>一般指要求大家共同遵守的办事</a:t>
            </a:r>
            <a:r>
              <a:rPr lang="zh-CN" altLang="en-US" sz="2400" b="1" dirty="0" smtClean="0">
                <a:hlinkClick r:id="rId2"/>
              </a:rPr>
              <a:t>规程</a:t>
            </a:r>
            <a:r>
              <a:rPr lang="zh-CN" altLang="en-US" sz="2400" b="1" dirty="0" smtClean="0"/>
              <a:t>或行动</a:t>
            </a:r>
            <a:r>
              <a:rPr lang="zh-CN" altLang="en-US" sz="2400" b="1" dirty="0" smtClean="0">
                <a:hlinkClick r:id="rId3"/>
              </a:rPr>
              <a:t>准则</a:t>
            </a:r>
            <a:r>
              <a:rPr lang="zh-CN" altLang="en-US" sz="2400" b="1" dirty="0" smtClean="0"/>
              <a:t>，也指在一定历史条件下形成的</a:t>
            </a:r>
            <a:r>
              <a:rPr lang="zh-CN" altLang="en-US" sz="2400" b="1" dirty="0" smtClean="0">
                <a:hlinkClick r:id="rId4"/>
              </a:rPr>
              <a:t>法令</a:t>
            </a:r>
            <a:r>
              <a:rPr lang="zh-CN" altLang="en-US" sz="2400" b="1" dirty="0" smtClean="0"/>
              <a:t>、礼俗等规范或一定的规格。</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524000" y="1928802"/>
          <a:ext cx="9144000" cy="492919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Box 5"/>
          <p:cNvSpPr txBox="1"/>
          <p:nvPr/>
        </p:nvSpPr>
        <p:spPr>
          <a:xfrm>
            <a:off x="1881158" y="142852"/>
            <a:ext cx="8501122" cy="1691640"/>
          </a:xfrm>
          <a:prstGeom prst="rect">
            <a:avLst/>
          </a:prstGeom>
          <a:noFill/>
        </p:spPr>
        <p:txBody>
          <a:bodyPr wrap="square" rtlCol="0">
            <a:spAutoFit/>
          </a:bodyPr>
          <a:lstStyle/>
          <a:p>
            <a:r>
              <a:rPr lang="zh-CN" altLang="en-US" sz="3200" b="1" dirty="0" smtClean="0">
                <a:solidFill>
                  <a:srgbClr val="FF0000"/>
                </a:solidFill>
                <a:latin typeface="微软雅黑" panose="020B0503020204020204" charset="-122"/>
                <a:ea typeface="微软雅黑" panose="020B0503020204020204" charset="-122"/>
              </a:rPr>
              <a:t>制度建设的重要性：</a:t>
            </a:r>
            <a:r>
              <a:rPr lang="zh-CN" altLang="en-US" sz="3200" b="1" dirty="0" smtClean="0">
                <a:latin typeface="微软雅黑" panose="020B0503020204020204" charset="-122"/>
                <a:ea typeface="微软雅黑" panose="020B0503020204020204" charset="-122"/>
              </a:rPr>
              <a:t> </a:t>
            </a:r>
            <a:r>
              <a:rPr lang="en-US" altLang="zh-CN" sz="3200" b="1" dirty="0" smtClean="0">
                <a:latin typeface="微软雅黑" panose="020B0503020204020204" charset="-122"/>
                <a:ea typeface="微软雅黑" panose="020B0503020204020204" charset="-122"/>
              </a:rPr>
              <a:t>P60</a:t>
            </a:r>
            <a:endParaRPr lang="en-US" altLang="zh-CN" sz="3200" b="1" dirty="0" smtClean="0">
              <a:latin typeface="微软雅黑" panose="020B0503020204020204" charset="-122"/>
              <a:ea typeface="微软雅黑" panose="020B0503020204020204" charset="-122"/>
            </a:endParaRPr>
          </a:p>
          <a:p>
            <a:r>
              <a:rPr lang="en-US" altLang="zh-CN" sz="2400" b="1" dirty="0" smtClean="0">
                <a:solidFill>
                  <a:srgbClr val="FF0000"/>
                </a:solidFill>
                <a:latin typeface="微软雅黑" panose="020B0503020204020204" charset="-122"/>
                <a:ea typeface="微软雅黑" panose="020B0503020204020204" charset="-122"/>
              </a:rPr>
              <a:t>       </a:t>
            </a:r>
            <a:r>
              <a:rPr lang="zh-CN" altLang="en-US" sz="2400" b="1" dirty="0" smtClean="0">
                <a:solidFill>
                  <a:srgbClr val="FF0000"/>
                </a:solidFill>
                <a:latin typeface="微软雅黑" panose="020B0503020204020204" charset="-122"/>
                <a:ea typeface="微软雅黑" panose="020B0503020204020204" charset="-122"/>
              </a:rPr>
              <a:t>加强制度建设</a:t>
            </a:r>
            <a:r>
              <a:rPr lang="zh-CN" altLang="en-US" sz="2400" b="1" dirty="0" smtClean="0">
                <a:solidFill>
                  <a:srgbClr val="3333FF"/>
                </a:solidFill>
                <a:latin typeface="微软雅黑" panose="020B0503020204020204" charset="-122"/>
                <a:ea typeface="微软雅黑" panose="020B0503020204020204" charset="-122"/>
              </a:rPr>
              <a:t>，对于实现人民当家作主至关重要。完善和发展</a:t>
            </a:r>
            <a:r>
              <a:rPr lang="zh-CN" altLang="en-US" sz="2400" b="1" dirty="0" smtClean="0">
                <a:solidFill>
                  <a:srgbClr val="FF0000"/>
                </a:solidFill>
                <a:latin typeface="微软雅黑" panose="020B0503020204020204" charset="-122"/>
                <a:ea typeface="微软雅黑" panose="020B0503020204020204" charset="-122"/>
              </a:rPr>
              <a:t>中国特色社会主义制度</a:t>
            </a:r>
            <a:r>
              <a:rPr lang="zh-CN" altLang="en-US" sz="2400" b="1" dirty="0" smtClean="0">
                <a:solidFill>
                  <a:srgbClr val="3333FF"/>
                </a:solidFill>
                <a:latin typeface="微软雅黑" panose="020B0503020204020204" charset="-122"/>
                <a:ea typeface="微软雅黑" panose="020B0503020204020204" charset="-122"/>
              </a:rPr>
              <a:t>，关系到</a:t>
            </a:r>
            <a:r>
              <a:rPr lang="zh-CN" altLang="en-US" sz="2400" b="1" dirty="0" smtClean="0">
                <a:solidFill>
                  <a:srgbClr val="7030A0"/>
                </a:solidFill>
                <a:latin typeface="微软雅黑" panose="020B0503020204020204" charset="-122"/>
                <a:ea typeface="微软雅黑" panose="020B0503020204020204" charset="-122"/>
              </a:rPr>
              <a:t>党和国家</a:t>
            </a:r>
            <a:r>
              <a:rPr lang="zh-CN" altLang="en-US" sz="2400" b="1" dirty="0" smtClean="0">
                <a:solidFill>
                  <a:srgbClr val="3333FF"/>
                </a:solidFill>
                <a:latin typeface="微软雅黑" panose="020B0503020204020204" charset="-122"/>
                <a:ea typeface="微软雅黑" panose="020B0503020204020204" charset="-122"/>
              </a:rPr>
              <a:t>事业的发展、</a:t>
            </a:r>
            <a:r>
              <a:rPr lang="zh-CN" altLang="en-US" sz="2400" b="1" dirty="0" smtClean="0">
                <a:solidFill>
                  <a:srgbClr val="7030A0"/>
                </a:solidFill>
                <a:latin typeface="微软雅黑" panose="020B0503020204020204" charset="-122"/>
                <a:ea typeface="微软雅黑" panose="020B0503020204020204" charset="-122"/>
              </a:rPr>
              <a:t>人民</a:t>
            </a:r>
            <a:r>
              <a:rPr lang="zh-CN" altLang="en-US" sz="2400" b="1" dirty="0" smtClean="0">
                <a:solidFill>
                  <a:srgbClr val="3333FF"/>
                </a:solidFill>
                <a:latin typeface="微软雅黑" panose="020B0503020204020204" charset="-122"/>
                <a:ea typeface="微软雅黑" panose="020B0503020204020204" charset="-122"/>
              </a:rPr>
              <a:t>的幸福安康、</a:t>
            </a:r>
            <a:r>
              <a:rPr lang="zh-CN" altLang="en-US" sz="2400" b="1" dirty="0" smtClean="0">
                <a:solidFill>
                  <a:srgbClr val="7030A0"/>
                </a:solidFill>
                <a:latin typeface="微软雅黑" panose="020B0503020204020204" charset="-122"/>
                <a:ea typeface="微软雅黑" panose="020B0503020204020204" charset="-122"/>
              </a:rPr>
              <a:t>社会</a:t>
            </a:r>
            <a:r>
              <a:rPr lang="zh-CN" altLang="en-US" sz="2400" b="1" dirty="0" smtClean="0">
                <a:solidFill>
                  <a:srgbClr val="3333FF"/>
                </a:solidFill>
                <a:latin typeface="微软雅黑" panose="020B0503020204020204" charset="-122"/>
                <a:ea typeface="微软雅黑" panose="020B0503020204020204" charset="-122"/>
              </a:rPr>
              <a:t>的和谐稳定、</a:t>
            </a:r>
            <a:r>
              <a:rPr lang="zh-CN" altLang="en-US" sz="2400" b="1" dirty="0" smtClean="0">
                <a:solidFill>
                  <a:srgbClr val="7030A0"/>
                </a:solidFill>
                <a:latin typeface="微软雅黑" panose="020B0503020204020204" charset="-122"/>
                <a:ea typeface="微软雅黑" panose="020B0503020204020204" charset="-122"/>
              </a:rPr>
              <a:t>国家</a:t>
            </a:r>
            <a:r>
              <a:rPr lang="zh-CN" altLang="en-US" sz="2400" b="1" dirty="0" smtClean="0">
                <a:solidFill>
                  <a:srgbClr val="3333FF"/>
                </a:solidFill>
                <a:latin typeface="微软雅黑" panose="020B0503020204020204" charset="-122"/>
                <a:ea typeface="微软雅黑" panose="020B0503020204020204" charset="-122"/>
              </a:rPr>
              <a:t>的长治久安。</a:t>
            </a:r>
            <a:endParaRPr lang="zh-CN" altLang="en-US" sz="2400" b="1" dirty="0">
              <a:solidFill>
                <a:srgbClr val="3333FF"/>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overImg" descr="u=944198865,2198766804&amp;fm=23&amp;gp=0"/>
          <p:cNvPicPr>
            <a:picLocks noChangeAspect="1" noChangeArrowheads="1"/>
          </p:cNvPicPr>
          <p:nvPr/>
        </p:nvPicPr>
        <p:blipFill>
          <a:blip r:embed="rId1" cstate="print">
            <a:lum bright="30000" contrast="-6000"/>
          </a:blip>
          <a:srcRect/>
          <a:stretch>
            <a:fillRect/>
          </a:stretch>
        </p:blipFill>
        <p:spPr bwMode="auto">
          <a:xfrm>
            <a:off x="1524000" y="0"/>
            <a:ext cx="9144000" cy="6858000"/>
          </a:xfrm>
          <a:prstGeom prst="rect">
            <a:avLst/>
          </a:prstGeom>
          <a:noFill/>
          <a:ln w="9525">
            <a:noFill/>
            <a:miter lim="800000"/>
            <a:headEnd/>
            <a:tailEnd/>
          </a:ln>
        </p:spPr>
      </p:pic>
      <p:sp>
        <p:nvSpPr>
          <p:cNvPr id="5" name="日期占位符 1"/>
          <p:cNvSpPr>
            <a:spLocks noGrp="1"/>
          </p:cNvSpPr>
          <p:nvPr>
            <p:ph type="dt" sz="half" idx="10"/>
          </p:nvPr>
        </p:nvSpPr>
        <p:spPr/>
        <p:txBody>
          <a:bodyPr/>
          <a:lstStyle/>
          <a:p>
            <a:r>
              <a:rPr lang="en-US" altLang="zh-CN"/>
              <a:t>www.nordridesign.com</a:t>
            </a:r>
            <a:endParaRPr lang="en-US" altLang="zh-CN"/>
          </a:p>
        </p:txBody>
      </p:sp>
      <p:sp>
        <p:nvSpPr>
          <p:cNvPr id="61443" name="Text Box 3"/>
          <p:cNvSpPr txBox="1">
            <a:spLocks noChangeArrowheads="1"/>
          </p:cNvSpPr>
          <p:nvPr/>
        </p:nvSpPr>
        <p:spPr bwMode="auto">
          <a:xfrm>
            <a:off x="1881158" y="642918"/>
            <a:ext cx="3143272" cy="58356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l">
              <a:spcBef>
                <a:spcPct val="50000"/>
              </a:spcBef>
            </a:pPr>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第五课  第一</a:t>
            </a:r>
            <a:r>
              <a:rPr lang="zh-CN" altLang="en-US" sz="3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框</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61448" name="WordArt 8"/>
          <p:cNvSpPr>
            <a:spLocks noChangeArrowheads="1" noChangeShapeType="1" noTextEdit="1"/>
          </p:cNvSpPr>
          <p:nvPr/>
        </p:nvSpPr>
        <p:spPr bwMode="auto">
          <a:xfrm>
            <a:off x="2166910" y="2349500"/>
            <a:ext cx="7858180" cy="1871663"/>
          </a:xfrm>
          <a:prstGeom prst="rect">
            <a:avLst/>
          </a:prstGeom>
        </p:spPr>
        <p:txBody>
          <a:bodyPr wrap="none" fromWordArt="1">
            <a:prstTxWarp prst="textDeflate">
              <a:avLst>
                <a:gd name="adj" fmla="val 26227"/>
              </a:avLst>
            </a:prstTxWarp>
          </a:bodyPr>
          <a:lstStyle/>
          <a:p>
            <a:pPr algn="ctr"/>
            <a:r>
              <a:rPr lang="zh-CN" altLang="en-US" sz="5400" b="1" spc="50" dirty="0" smtClean="0">
                <a:ln w="11430"/>
                <a:gradFill>
                  <a:gsLst>
                    <a:gs pos="25000">
                      <a:schemeClr val="accent2">
                        <a:satMod val="155000"/>
                      </a:schemeClr>
                    </a:gs>
                    <a:gs pos="100000">
                      <a:schemeClr val="accent2">
                        <a:shade val="45000"/>
                        <a:satMod val="165000"/>
                      </a:schemeClr>
                    </a:gs>
                  </a:gsLst>
                  <a:lin ang="5400000"/>
                </a:gradFill>
                <a:effectLst>
                  <a:glow rad="228600">
                    <a:schemeClr val="accent5">
                      <a:satMod val="175000"/>
                      <a:alpha val="40000"/>
                    </a:schemeClr>
                  </a:glow>
                  <a:outerShdw blurRad="76200" dist="50800" dir="5400000" algn="tl" rotWithShape="0">
                    <a:srgbClr val="000000">
                      <a:alpha val="65000"/>
                    </a:srgbClr>
                  </a:outerShdw>
                </a:effectLst>
                <a:latin typeface="微软雅黑" panose="020B0503020204020204" charset="-122"/>
                <a:ea typeface="微软雅黑" panose="020B0503020204020204" charset="-122"/>
              </a:rPr>
              <a:t>基本经济制度</a:t>
            </a:r>
            <a:endParaRPr lang="zh-CN" altLang="en-US" sz="5400" b="1" spc="50" dirty="0">
              <a:ln w="11430"/>
              <a:gradFill>
                <a:gsLst>
                  <a:gs pos="25000">
                    <a:schemeClr val="accent2">
                      <a:satMod val="155000"/>
                    </a:schemeClr>
                  </a:gs>
                  <a:gs pos="100000">
                    <a:schemeClr val="accent2">
                      <a:shade val="45000"/>
                      <a:satMod val="165000"/>
                    </a:schemeClr>
                  </a:gs>
                </a:gsLst>
                <a:lin ang="5400000"/>
              </a:gradFill>
              <a:effectLst>
                <a:glow rad="228600">
                  <a:schemeClr val="accent5">
                    <a:satMod val="175000"/>
                    <a:alpha val="40000"/>
                  </a:schemeClr>
                </a:glow>
                <a:outerShdw blurRad="76200" dist="50800" dir="5400000" algn="tl" rotWithShape="0">
                  <a:srgbClr val="000000">
                    <a:alpha val="65000"/>
                  </a:srgbClr>
                </a:outerShdw>
              </a:effectLst>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995285" y="2065020"/>
            <a:ext cx="4598035" cy="4872355"/>
            <a:chOff x="9638" y="413"/>
            <a:chExt cx="10434" cy="10512"/>
          </a:xfrm>
        </p:grpSpPr>
        <p:pic>
          <p:nvPicPr>
            <p:cNvPr id="5122" name="图片 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38" y="6365"/>
              <a:ext cx="10435" cy="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0" y="413"/>
              <a:ext cx="7268" cy="1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4" name="图片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 y="-79375"/>
            <a:ext cx="3011805" cy="347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4"/>
          <p:cNvGrpSpPr/>
          <p:nvPr/>
        </p:nvGrpSpPr>
        <p:grpSpPr bwMode="auto">
          <a:xfrm>
            <a:off x="2482850" y="3145473"/>
            <a:ext cx="7226300" cy="1317625"/>
            <a:chOff x="0" y="0"/>
            <a:chExt cx="7227568" cy="1318789"/>
          </a:xfrm>
        </p:grpSpPr>
        <p:sp>
          <p:nvSpPr>
            <p:cNvPr id="5132" name="文本框 3"/>
            <p:cNvSpPr txBox="1">
              <a:spLocks noChangeArrowheads="1"/>
            </p:cNvSpPr>
            <p:nvPr/>
          </p:nvSpPr>
          <p:spPr bwMode="auto">
            <a:xfrm>
              <a:off x="344725" y="0"/>
              <a:ext cx="5216805" cy="11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微软雅黑 Light" panose="020B0502040204020203" pitchFamily="34" charset="-122"/>
                </a:defRPr>
              </a:lvl1pPr>
              <a:lvl2pPr marL="742950" indent="-285750">
                <a:defRPr>
                  <a:solidFill>
                    <a:schemeClr val="tx1"/>
                  </a:solidFill>
                  <a:latin typeface="Calibri" panose="020F0502020204030204" charset="0"/>
                  <a:ea typeface="微软雅黑 Light" panose="020B0502040204020203" pitchFamily="34" charset="-122"/>
                </a:defRPr>
              </a:lvl2pPr>
              <a:lvl3pPr marL="1143000" indent="-228600">
                <a:defRPr>
                  <a:solidFill>
                    <a:schemeClr val="tx1"/>
                  </a:solidFill>
                  <a:latin typeface="Calibri" panose="020F0502020204030204" charset="0"/>
                  <a:ea typeface="微软雅黑 Light" panose="020B0502040204020203" pitchFamily="34" charset="-122"/>
                </a:defRPr>
              </a:lvl3pPr>
              <a:lvl4pPr marL="1600200" indent="-228600">
                <a:defRPr>
                  <a:solidFill>
                    <a:schemeClr val="tx1"/>
                  </a:solidFill>
                  <a:latin typeface="Calibri" panose="020F0502020204030204" charset="0"/>
                  <a:ea typeface="微软雅黑 Light" panose="020B0502040204020203" pitchFamily="34" charset="-122"/>
                </a:defRPr>
              </a:lvl4pPr>
              <a:lvl5pPr marL="2057400" indent="-228600">
                <a:defRPr>
                  <a:solidFill>
                    <a:schemeClr val="tx1"/>
                  </a:solidFill>
                  <a:latin typeface="Calibri" panose="020F050202020403020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9pPr>
            </a:lstStyle>
            <a:p>
              <a:pPr algn="ctr" eaLnBrk="1" hangingPunct="1">
                <a:buFont typeface="Arial" panose="020B0604020202020204" pitchFamily="34" charset="0"/>
                <a:buNone/>
              </a:pPr>
              <a:r>
                <a:rPr lang="zh-CN" sz="6600" b="1" dirty="0">
                  <a:solidFill>
                    <a:schemeClr val="accent1"/>
                  </a:solidFill>
                  <a:latin typeface="Agency FB" panose="020B0503020202020204" pitchFamily="34" charset="0"/>
                </a:rPr>
                <a:t>根本政治制度</a:t>
              </a:r>
              <a:endParaRPr lang="zh-CN" sz="6600" dirty="0">
                <a:solidFill>
                  <a:schemeClr val="accent2"/>
                </a:solidFill>
                <a:latin typeface="Agency FB" panose="020B0503020202020204" pitchFamily="34" charset="0"/>
              </a:endParaRPr>
            </a:p>
          </p:txBody>
        </p:sp>
        <p:grpSp>
          <p:nvGrpSpPr>
            <p:cNvPr id="5133" name="组合 2"/>
            <p:cNvGrpSpPr/>
            <p:nvPr/>
          </p:nvGrpSpPr>
          <p:grpSpPr bwMode="auto">
            <a:xfrm>
              <a:off x="0" y="1107996"/>
              <a:ext cx="7227568" cy="210793"/>
              <a:chOff x="0" y="0"/>
              <a:chExt cx="7227568" cy="210793"/>
            </a:xfrm>
          </p:grpSpPr>
          <p:grpSp>
            <p:nvGrpSpPr>
              <p:cNvPr id="5134" name="组合 8"/>
              <p:cNvGrpSpPr/>
              <p:nvPr/>
            </p:nvGrpSpPr>
            <p:grpSpPr bwMode="auto">
              <a:xfrm>
                <a:off x="0" y="52698"/>
                <a:ext cx="7227568" cy="105397"/>
                <a:chOff x="0" y="0"/>
                <a:chExt cx="4656093" cy="0"/>
              </a:xfrm>
            </p:grpSpPr>
            <p:cxnSp>
              <p:nvCxnSpPr>
                <p:cNvPr id="5136" name="直接连接符 5"/>
                <p:cNvCxnSpPr>
                  <a:cxnSpLocks noChangeShapeType="1"/>
                </p:cNvCxnSpPr>
                <p:nvPr/>
              </p:nvCxnSpPr>
              <p:spPr bwMode="auto">
                <a:xfrm>
                  <a:off x="0" y="0"/>
                  <a:ext cx="2141493" cy="0"/>
                </a:xfrm>
                <a:prstGeom prst="line">
                  <a:avLst/>
                </a:prstGeom>
                <a:noFill/>
                <a:ln w="6350">
                  <a:solidFill>
                    <a:schemeClr val="accent2"/>
                  </a:solidFill>
                  <a:round/>
                </a:ln>
                <a:extLst>
                  <a:ext uri="{909E8E84-426E-40DD-AFC4-6F175D3DCCD1}">
                    <a14:hiddenFill xmlns:a14="http://schemas.microsoft.com/office/drawing/2010/main">
                      <a:noFill/>
                    </a14:hiddenFill>
                  </a:ext>
                </a:extLst>
              </p:spPr>
            </p:cxnSp>
            <p:cxnSp>
              <p:nvCxnSpPr>
                <p:cNvPr id="5137" name="直接连接符 9"/>
                <p:cNvCxnSpPr>
                  <a:cxnSpLocks noChangeShapeType="1"/>
                </p:cNvCxnSpPr>
                <p:nvPr/>
              </p:nvCxnSpPr>
              <p:spPr bwMode="auto">
                <a:xfrm>
                  <a:off x="2514600" y="0"/>
                  <a:ext cx="2141493" cy="0"/>
                </a:xfrm>
                <a:prstGeom prst="line">
                  <a:avLst/>
                </a:prstGeom>
                <a:noFill/>
                <a:ln w="6350">
                  <a:solidFill>
                    <a:schemeClr val="accent2"/>
                  </a:solidFill>
                  <a:round/>
                </a:ln>
                <a:extLst>
                  <a:ext uri="{909E8E84-426E-40DD-AFC4-6F175D3DCCD1}">
                    <a14:hiddenFill xmlns:a14="http://schemas.microsoft.com/office/drawing/2010/main">
                      <a:noFill/>
                    </a14:hiddenFill>
                  </a:ext>
                </a:extLst>
              </p:spPr>
            </p:cxnSp>
          </p:grpSp>
          <p:sp>
            <p:nvSpPr>
              <p:cNvPr id="5135" name="等腰三角形 10"/>
              <p:cNvSpPr>
                <a:spLocks noChangeArrowheads="1"/>
              </p:cNvSpPr>
              <p:nvPr/>
            </p:nvSpPr>
            <p:spPr bwMode="auto">
              <a:xfrm>
                <a:off x="3491524" y="0"/>
                <a:ext cx="244520" cy="210793"/>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微软雅黑 Light" panose="020B0502040204020203" pitchFamily="34" charset="-122"/>
                  </a:defRPr>
                </a:lvl1pPr>
                <a:lvl2pPr marL="742950" indent="-285750">
                  <a:defRPr>
                    <a:solidFill>
                      <a:schemeClr val="tx1"/>
                    </a:solidFill>
                    <a:latin typeface="Calibri" panose="020F0502020204030204" charset="0"/>
                    <a:ea typeface="微软雅黑 Light" panose="020B0502040204020203" pitchFamily="34" charset="-122"/>
                  </a:defRPr>
                </a:lvl2pPr>
                <a:lvl3pPr marL="1143000" indent="-228600">
                  <a:defRPr>
                    <a:solidFill>
                      <a:schemeClr val="tx1"/>
                    </a:solidFill>
                    <a:latin typeface="Calibri" panose="020F0502020204030204" charset="0"/>
                    <a:ea typeface="微软雅黑 Light" panose="020B0502040204020203" pitchFamily="34" charset="-122"/>
                  </a:defRPr>
                </a:lvl3pPr>
                <a:lvl4pPr marL="1600200" indent="-228600">
                  <a:defRPr>
                    <a:solidFill>
                      <a:schemeClr val="tx1"/>
                    </a:solidFill>
                    <a:latin typeface="Calibri" panose="020F0502020204030204" charset="0"/>
                    <a:ea typeface="微软雅黑 Light" panose="020B0502040204020203" pitchFamily="34" charset="-122"/>
                  </a:defRPr>
                </a:lvl4pPr>
                <a:lvl5pPr marL="2057400" indent="-228600">
                  <a:defRPr>
                    <a:solidFill>
                      <a:schemeClr val="tx1"/>
                    </a:solidFill>
                    <a:latin typeface="Calibri" panose="020F050202020403020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9pPr>
              </a:lstStyle>
              <a:p>
                <a:pPr algn="ctr" eaLnBrk="1" hangingPunct="1">
                  <a:buFont typeface="Arial" panose="020B0604020202020204" pitchFamily="34" charset="0"/>
                  <a:buNone/>
                </a:pPr>
                <a:endParaRPr lang="zh-CN" altLang="en-US">
                  <a:solidFill>
                    <a:srgbClr val="FFFFFF"/>
                  </a:solidFill>
                </a:endParaRPr>
              </a:p>
            </p:txBody>
          </p:sp>
        </p:grpSp>
      </p:grpSp>
      <p:sp>
        <p:nvSpPr>
          <p:cNvPr id="5" name="文本框 3"/>
          <p:cNvSpPr txBox="1">
            <a:spLocks noChangeArrowheads="1"/>
          </p:cNvSpPr>
          <p:nvPr/>
        </p:nvSpPr>
        <p:spPr bwMode="auto">
          <a:xfrm>
            <a:off x="2286318" y="985110"/>
            <a:ext cx="60676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微软雅黑 Light" panose="020B0502040204020203" pitchFamily="34" charset="-122"/>
              </a:defRPr>
            </a:lvl1pPr>
            <a:lvl2pPr marL="742950" indent="-285750">
              <a:defRPr>
                <a:solidFill>
                  <a:schemeClr val="tx1"/>
                </a:solidFill>
                <a:latin typeface="Calibri" panose="020F0502020204030204" charset="0"/>
                <a:ea typeface="微软雅黑 Light" panose="020B0502040204020203" pitchFamily="34" charset="-122"/>
              </a:defRPr>
            </a:lvl2pPr>
            <a:lvl3pPr marL="1143000" indent="-228600">
              <a:defRPr>
                <a:solidFill>
                  <a:schemeClr val="tx1"/>
                </a:solidFill>
                <a:latin typeface="Calibri" panose="020F0502020204030204" charset="0"/>
                <a:ea typeface="微软雅黑 Light" panose="020B0502040204020203" pitchFamily="34" charset="-122"/>
              </a:defRPr>
            </a:lvl3pPr>
            <a:lvl4pPr marL="1600200" indent="-228600">
              <a:defRPr>
                <a:solidFill>
                  <a:schemeClr val="tx1"/>
                </a:solidFill>
                <a:latin typeface="Calibri" panose="020F0502020204030204" charset="0"/>
                <a:ea typeface="微软雅黑 Light" panose="020B0502040204020203" pitchFamily="34" charset="-122"/>
              </a:defRPr>
            </a:lvl4pPr>
            <a:lvl5pPr marL="2057400" indent="-228600">
              <a:defRPr>
                <a:solidFill>
                  <a:schemeClr val="tx1"/>
                </a:solidFill>
                <a:latin typeface="Calibri" panose="020F050202020403020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Light" panose="020B0502040204020203" pitchFamily="34" charset="-122"/>
              </a:defRPr>
            </a:lvl9pPr>
          </a:lstStyle>
          <a:p>
            <a:pPr algn="ctr" eaLnBrk="1" hangingPunct="1">
              <a:buFont typeface="Arial" panose="020B0604020202020204" pitchFamily="34" charset="0"/>
              <a:buNone/>
            </a:pPr>
            <a:r>
              <a:rPr lang="zh-CN" sz="4800" b="1" dirty="0">
                <a:solidFill>
                  <a:srgbClr val="002060"/>
                </a:solidFill>
                <a:latin typeface="Agency FB" panose="020B0503020202020204" pitchFamily="34" charset="0"/>
              </a:rPr>
              <a:t>第五课  我国基本制度</a:t>
            </a:r>
            <a:endParaRPr lang="zh-CN" sz="4800" b="1" dirty="0">
              <a:solidFill>
                <a:srgbClr val="002060"/>
              </a:solidFill>
              <a:latin typeface="Agency FB" panose="020B0503020202020204" pitchFamily="34" charset="0"/>
            </a:endParaRPr>
          </a:p>
        </p:txBody>
      </p:sp>
      <p:sp>
        <p:nvSpPr>
          <p:cNvPr id="8" name="文本框 7"/>
          <p:cNvSpPr txBox="1"/>
          <p:nvPr/>
        </p:nvSpPr>
        <p:spPr>
          <a:xfrm>
            <a:off x="3008671" y="4627245"/>
            <a:ext cx="6474541" cy="1015663"/>
          </a:xfrm>
          <a:prstGeom prst="rect">
            <a:avLst/>
          </a:prstGeom>
          <a:noFill/>
        </p:spPr>
        <p:txBody>
          <a:bodyPr wrap="square" rtlCol="0">
            <a:spAutoFit/>
          </a:bodyPr>
          <a:lstStyle/>
          <a:p>
            <a:r>
              <a:rPr lang="zh-CN" altLang="en-US" sz="6000" b="1" dirty="0">
                <a:solidFill>
                  <a:srgbClr val="1257AA"/>
                </a:solidFill>
              </a:rPr>
              <a:t>人民代表大会制度</a:t>
            </a:r>
            <a:endParaRPr lang="zh-CN" altLang="en-US" sz="6000" b="1" dirty="0">
              <a:solidFill>
                <a:srgbClr val="1257AA"/>
              </a:solidFill>
            </a:endParaRPr>
          </a:p>
        </p:txBody>
      </p:sp>
      <p:sp>
        <p:nvSpPr>
          <p:cNvPr id="15" name="矩形 14"/>
          <p:cNvSpPr/>
          <p:nvPr/>
        </p:nvSpPr>
        <p:spPr>
          <a:xfrm>
            <a:off x="7991048" y="3336045"/>
            <a:ext cx="2863764" cy="923330"/>
          </a:xfrm>
          <a:prstGeom prst="rect">
            <a:avLst/>
          </a:prstGeom>
          <a:noFill/>
        </p:spPr>
        <p:txBody>
          <a:bodyPr wrap="square" lIns="91440" tIns="45720" rIns="91440" bIns="45720">
            <a:spAutoFit/>
          </a:bodyPr>
          <a:lstStyle/>
          <a:p>
            <a:pPr algn="ctr"/>
            <a:r>
              <a:rPr lang="en-US" altLang="zh-CN"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a:t>
            </a:r>
            <a:r>
              <a:rPr lang="zh-CN" alt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地位</a:t>
            </a:r>
            <a:r>
              <a:rPr lang="en-US" altLang="zh-CN"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a:t>
            </a:r>
            <a:r>
              <a:rPr lang="en-US" altLang="zh-CN" sz="4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P64</a:t>
            </a:r>
            <a:endParaRPr lang="zh-CN" altLang="en-US"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15"/>
                                        </p:tgtEl>
                                        <p:attrNameLst>
                                          <p:attrName>style.visibility</p:attrName>
                                        </p:attrNameLst>
                                      </p:cBhvr>
                                      <p:to>
                                        <p:strVal val="visible"/>
                                      </p:to>
                                    </p:set>
                                    <p:anim calcmode="discrete" valueType="clr">
                                      <p:cBhvr override="childStyle">
                                        <p:cTn id="17"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5"/>
                                        </p:tgtEl>
                                        <p:attrNameLst>
                                          <p:attrName>fillcolor</p:attrName>
                                        </p:attrNameLst>
                                      </p:cBhvr>
                                      <p:tavLst>
                                        <p:tav tm="0">
                                          <p:val>
                                            <p:clrVal>
                                              <a:schemeClr val="accent2"/>
                                            </p:clrVal>
                                          </p:val>
                                        </p:tav>
                                        <p:tav tm="50000">
                                          <p:val>
                                            <p:clrVal>
                                              <a:schemeClr val="hlink"/>
                                            </p:clrVal>
                                          </p:val>
                                        </p:tav>
                                      </p:tavLst>
                                    </p:anim>
                                    <p:set>
                                      <p:cBhvr>
                                        <p:cTn id="19" dur="80"/>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52596" y="2000240"/>
            <a:ext cx="8358246" cy="645160"/>
          </a:xfrm>
          <a:prstGeom prst="rect">
            <a:avLst/>
          </a:prstGeom>
        </p:spPr>
        <p:txBody>
          <a:bodyPr wrap="square">
            <a:spAutoFit/>
          </a:bodyPr>
          <a:lstStyle/>
          <a:p>
            <a:r>
              <a:rPr lang="zh-CN" altLang="en-US" sz="3600" b="1" dirty="0" smtClean="0">
                <a:solidFill>
                  <a:srgbClr val="3333FF"/>
                </a:solidFill>
                <a:latin typeface="微软雅黑" panose="020B0503020204020204" charset="-122"/>
                <a:ea typeface="微软雅黑" panose="020B0503020204020204" charset="-122"/>
              </a:rPr>
              <a:t>人民代表大会制度的</a:t>
            </a:r>
            <a:r>
              <a:rPr lang="zh-CN" altLang="en-US" sz="3600" b="1" dirty="0" smtClean="0">
                <a:solidFill>
                  <a:srgbClr val="FF0000"/>
                </a:solidFill>
                <a:latin typeface="微软雅黑" panose="020B0503020204020204" charset="-122"/>
                <a:ea typeface="微软雅黑" panose="020B0503020204020204" charset="-122"/>
              </a:rPr>
              <a:t>基本内容</a:t>
            </a:r>
            <a:r>
              <a:rPr lang="zh-CN" altLang="en-US" sz="3600" b="1" dirty="0" smtClean="0">
                <a:solidFill>
                  <a:srgbClr val="3333FF"/>
                </a:solidFill>
                <a:latin typeface="微软雅黑" panose="020B0503020204020204" charset="-122"/>
                <a:ea typeface="微软雅黑" panose="020B0503020204020204" charset="-122"/>
              </a:rPr>
              <a:t>：</a:t>
            </a:r>
            <a:endParaRPr lang="zh-CN" altLang="en-US" sz="3600" b="1" dirty="0">
              <a:solidFill>
                <a:srgbClr val="3333FF"/>
              </a:solidFill>
              <a:latin typeface="微软雅黑" panose="020B0503020204020204" charset="-122"/>
              <a:ea typeface="微软雅黑" panose="020B0503020204020204" charset="-122"/>
            </a:endParaRPr>
          </a:p>
        </p:txBody>
      </p:sp>
      <p:sp>
        <p:nvSpPr>
          <p:cNvPr id="4" name="矩形 3"/>
          <p:cNvSpPr/>
          <p:nvPr/>
        </p:nvSpPr>
        <p:spPr>
          <a:xfrm>
            <a:off x="1881158" y="500042"/>
            <a:ext cx="8358246" cy="645160"/>
          </a:xfrm>
          <a:prstGeom prst="rect">
            <a:avLst/>
          </a:prstGeom>
        </p:spPr>
        <p:txBody>
          <a:bodyPr wrap="square">
            <a:spAutoFit/>
          </a:bodyPr>
          <a:lstStyle/>
          <a:p>
            <a:r>
              <a:rPr lang="zh-CN" altLang="en-US" sz="3600" b="1" dirty="0" smtClean="0">
                <a:solidFill>
                  <a:srgbClr val="3333FF"/>
                </a:solidFill>
                <a:latin typeface="微软雅黑" panose="020B0503020204020204" charset="-122"/>
                <a:ea typeface="微软雅黑" panose="020B0503020204020204" charset="-122"/>
              </a:rPr>
              <a:t>人民代表大会制度的</a:t>
            </a:r>
            <a:r>
              <a:rPr lang="zh-CN" altLang="en-US" sz="3600" b="1" dirty="0" smtClean="0">
                <a:solidFill>
                  <a:srgbClr val="FF0000"/>
                </a:solidFill>
                <a:latin typeface="微软雅黑" panose="020B0503020204020204" charset="-122"/>
                <a:ea typeface="微软雅黑" panose="020B0503020204020204" charset="-122"/>
              </a:rPr>
              <a:t>地位</a:t>
            </a:r>
            <a:r>
              <a:rPr lang="zh-CN" altLang="en-US" sz="3600" b="1" dirty="0" smtClean="0">
                <a:solidFill>
                  <a:srgbClr val="3333FF"/>
                </a:solidFill>
                <a:latin typeface="微软雅黑" panose="020B0503020204020204" charset="-122"/>
                <a:ea typeface="微软雅黑" panose="020B0503020204020204" charset="-122"/>
              </a:rPr>
              <a:t>：</a:t>
            </a:r>
            <a:endParaRPr lang="zh-CN" altLang="en-US" sz="3600" b="1" dirty="0">
              <a:solidFill>
                <a:srgbClr val="3333FF"/>
              </a:solidFill>
              <a:latin typeface="微软雅黑" panose="020B0503020204020204" charset="-122"/>
              <a:ea typeface="微软雅黑" panose="020B0503020204020204" charset="-122"/>
            </a:endParaRPr>
          </a:p>
        </p:txBody>
      </p:sp>
      <p:sp>
        <p:nvSpPr>
          <p:cNvPr id="5" name="TextBox 4"/>
          <p:cNvSpPr txBox="1"/>
          <p:nvPr/>
        </p:nvSpPr>
        <p:spPr>
          <a:xfrm>
            <a:off x="1738282" y="1142984"/>
            <a:ext cx="8786842" cy="645160"/>
          </a:xfrm>
          <a:prstGeom prst="rect">
            <a:avLst/>
          </a:prstGeom>
          <a:noFill/>
          <a:ln w="57150">
            <a:solidFill>
              <a:srgbClr val="FF0000"/>
            </a:solidFill>
          </a:ln>
          <a:effectLst>
            <a:glow rad="139700">
              <a:schemeClr val="accent5">
                <a:satMod val="175000"/>
                <a:alpha val="40000"/>
              </a:schemeClr>
            </a:glow>
          </a:effectLst>
        </p:spPr>
        <p:txBody>
          <a:bodyPr wrap="square" rtlCol="0">
            <a:spAutoFit/>
          </a:bodyPr>
          <a:lstStyle/>
          <a:p>
            <a:pPr algn="ctr"/>
            <a:r>
              <a:rPr lang="zh-CN" altLang="en-US" sz="2800" b="1" dirty="0" smtClean="0">
                <a:solidFill>
                  <a:srgbClr val="FF0000"/>
                </a:solidFill>
                <a:latin typeface="微软雅黑" panose="020B0503020204020204" charset="-122"/>
                <a:ea typeface="微软雅黑" panose="020B0503020204020204" charset="-122"/>
              </a:rPr>
              <a:t>人民代表大会制度是我国的</a:t>
            </a:r>
            <a:r>
              <a:rPr lang="zh-CN" altLang="en-US" sz="3600" b="1" dirty="0" smtClean="0">
                <a:solidFill>
                  <a:srgbClr val="FF0000"/>
                </a:solidFill>
                <a:effectLst>
                  <a:glow rad="228600">
                    <a:srgbClr val="FFFF00">
                      <a:alpha val="40000"/>
                    </a:srgbClr>
                  </a:glow>
                </a:effectLst>
                <a:latin typeface="微软雅黑" panose="020B0503020204020204" charset="-122"/>
                <a:ea typeface="微软雅黑" panose="020B0503020204020204" charset="-122"/>
              </a:rPr>
              <a:t>根本政治制度</a:t>
            </a:r>
            <a:r>
              <a:rPr lang="zh-CN" altLang="en-US" sz="2800" b="1" dirty="0" smtClean="0">
                <a:solidFill>
                  <a:srgbClr val="FF0000"/>
                </a:solidFill>
                <a:latin typeface="微软雅黑" panose="020B0503020204020204" charset="-122"/>
                <a:ea typeface="微软雅黑" panose="020B0503020204020204" charset="-122"/>
              </a:rPr>
              <a:t>。</a:t>
            </a:r>
            <a:endParaRPr lang="zh-CN" altLang="en-US" sz="2800" b="1" dirty="0" smtClean="0">
              <a:solidFill>
                <a:srgbClr val="FF0000"/>
              </a:solidFill>
              <a:latin typeface="微软雅黑" panose="020B0503020204020204" charset="-122"/>
              <a:ea typeface="微软雅黑" panose="020B0503020204020204" charset="-122"/>
            </a:endParaRPr>
          </a:p>
        </p:txBody>
      </p:sp>
      <p:sp>
        <p:nvSpPr>
          <p:cNvPr id="6" name="TextBox 5"/>
          <p:cNvSpPr txBox="1"/>
          <p:nvPr/>
        </p:nvSpPr>
        <p:spPr>
          <a:xfrm>
            <a:off x="1809720" y="2857496"/>
            <a:ext cx="8572560" cy="3538220"/>
          </a:xfrm>
          <a:prstGeom prst="rect">
            <a:avLst/>
          </a:prstGeom>
          <a:noFill/>
          <a:ln w="57150">
            <a:solidFill>
              <a:srgbClr val="FF0000"/>
            </a:solidFill>
          </a:ln>
        </p:spPr>
        <p:txBody>
          <a:bodyPr wrap="square" rtlCol="0">
            <a:spAutoFit/>
          </a:bodyPr>
          <a:lstStyle/>
          <a:p>
            <a:r>
              <a:rPr lang="zh-CN" altLang="en-US" sz="2800" b="1" dirty="0" smtClean="0">
                <a:solidFill>
                  <a:srgbClr val="FF0000"/>
                </a:solidFill>
                <a:latin typeface="微软雅黑" panose="020B0503020204020204" charset="-122"/>
                <a:ea typeface="微软雅黑" panose="020B0503020204020204" charset="-122"/>
              </a:rPr>
              <a:t>       ①国家的一切权力属于人民；</a:t>
            </a:r>
            <a:endParaRPr lang="zh-CN" altLang="en-US" sz="2800" b="1" dirty="0" smtClean="0">
              <a:solidFill>
                <a:srgbClr val="FF0000"/>
              </a:solidFill>
              <a:latin typeface="微软雅黑" panose="020B0503020204020204" charset="-122"/>
              <a:ea typeface="微软雅黑" panose="020B0503020204020204" charset="-122"/>
            </a:endParaRPr>
          </a:p>
          <a:p>
            <a:r>
              <a:rPr lang="zh-CN" altLang="en-US" sz="2800" b="1" dirty="0" smtClean="0">
                <a:solidFill>
                  <a:srgbClr val="FF0000"/>
                </a:solidFill>
                <a:latin typeface="微软雅黑" panose="020B0503020204020204" charset="-122"/>
                <a:ea typeface="微软雅黑" panose="020B0503020204020204" charset="-122"/>
              </a:rPr>
              <a:t>       ②人民通过</a:t>
            </a:r>
            <a:r>
              <a:rPr lang="zh-CN" altLang="en-US" sz="28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民主选举</a:t>
            </a:r>
            <a:r>
              <a:rPr lang="zh-CN" altLang="en-US" sz="2400" b="1" u="sng" dirty="0" smtClean="0">
                <a:effectLst>
                  <a:glow rad="228600">
                    <a:srgbClr val="FFFF00">
                      <a:alpha val="40000"/>
                    </a:srgbClr>
                  </a:glow>
                </a:effectLst>
                <a:latin typeface="微软雅黑" panose="020B0503020204020204" charset="-122"/>
                <a:ea typeface="微软雅黑" panose="020B0503020204020204" charset="-122"/>
              </a:rPr>
              <a:t>（直接或间接选举）</a:t>
            </a:r>
            <a:r>
              <a:rPr lang="zh-CN" altLang="en-US" sz="2800" b="1" dirty="0" smtClean="0">
                <a:solidFill>
                  <a:srgbClr val="FF0000"/>
                </a:solidFill>
                <a:latin typeface="微软雅黑" panose="020B0503020204020204" charset="-122"/>
                <a:ea typeface="微软雅黑" panose="020B0503020204020204" charset="-122"/>
              </a:rPr>
              <a:t>选出代表，组成</a:t>
            </a:r>
            <a:r>
              <a:rPr lang="zh-CN" altLang="en-US" sz="28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各级人民代表大会</a:t>
            </a:r>
            <a:r>
              <a:rPr lang="zh-CN" altLang="en-US" sz="2800" b="1" dirty="0" smtClean="0">
                <a:solidFill>
                  <a:srgbClr val="FF0000"/>
                </a:solidFill>
                <a:latin typeface="微软雅黑" panose="020B0503020204020204" charset="-122"/>
                <a:ea typeface="微软雅黑" panose="020B0503020204020204" charset="-122"/>
              </a:rPr>
              <a:t>作为国家权力机关；</a:t>
            </a:r>
            <a:endParaRPr lang="zh-CN" altLang="en-US" sz="2800" b="1" dirty="0" smtClean="0">
              <a:solidFill>
                <a:srgbClr val="FF0000"/>
              </a:solidFill>
              <a:latin typeface="微软雅黑" panose="020B0503020204020204" charset="-122"/>
              <a:ea typeface="微软雅黑" panose="020B0503020204020204" charset="-122"/>
            </a:endParaRPr>
          </a:p>
          <a:p>
            <a:r>
              <a:rPr lang="zh-CN" altLang="en-US" sz="2800" b="1" dirty="0" smtClean="0">
                <a:solidFill>
                  <a:srgbClr val="FF0000"/>
                </a:solidFill>
                <a:latin typeface="微软雅黑" panose="020B0503020204020204" charset="-122"/>
                <a:ea typeface="微软雅黑" panose="020B0503020204020204" charset="-122"/>
              </a:rPr>
              <a:t>       ③由人民代表大会</a:t>
            </a:r>
            <a:r>
              <a:rPr lang="zh-CN" altLang="en-US" sz="28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产生</a:t>
            </a:r>
            <a:r>
              <a:rPr lang="zh-CN" altLang="en-US" sz="2800" b="1" dirty="0" smtClean="0">
                <a:solidFill>
                  <a:srgbClr val="FF0000"/>
                </a:solidFill>
                <a:latin typeface="微软雅黑" panose="020B0503020204020204" charset="-122"/>
                <a:ea typeface="微软雅黑" panose="020B0503020204020204" charset="-122"/>
              </a:rPr>
              <a:t>国家行政机关、</a:t>
            </a:r>
            <a:r>
              <a:rPr lang="zh-CN" altLang="en-US" sz="2800" b="1" u="sng" dirty="0" smtClean="0">
                <a:latin typeface="微软雅黑" panose="020B0503020204020204" charset="-122"/>
                <a:ea typeface="微软雅黑" panose="020B0503020204020204" charset="-122"/>
              </a:rPr>
              <a:t>监察机关、</a:t>
            </a:r>
            <a:r>
              <a:rPr lang="zh-CN" altLang="en-US" sz="2800" b="1" dirty="0" smtClean="0">
                <a:solidFill>
                  <a:srgbClr val="FF0000"/>
                </a:solidFill>
                <a:latin typeface="微软雅黑" panose="020B0503020204020204" charset="-122"/>
                <a:ea typeface="微软雅黑" panose="020B0503020204020204" charset="-122"/>
              </a:rPr>
              <a:t>审判机关、检察机关，这些国家机关</a:t>
            </a:r>
            <a:r>
              <a:rPr lang="zh-CN" altLang="en-US" sz="28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依法行使各自的职权</a:t>
            </a:r>
            <a:r>
              <a:rPr lang="zh-CN" altLang="en-US" sz="2800" b="1" dirty="0" smtClean="0">
                <a:solidFill>
                  <a:srgbClr val="FF0000"/>
                </a:solidFill>
                <a:latin typeface="微软雅黑" panose="020B0503020204020204" charset="-122"/>
                <a:ea typeface="微软雅黑" panose="020B0503020204020204" charset="-122"/>
              </a:rPr>
              <a:t>，并对人民代表大会</a:t>
            </a:r>
            <a:r>
              <a:rPr lang="zh-CN" altLang="en-US" sz="28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负责</a:t>
            </a:r>
            <a:r>
              <a:rPr lang="zh-CN" altLang="en-US" sz="2800" b="1" dirty="0" smtClean="0">
                <a:solidFill>
                  <a:srgbClr val="FF0000"/>
                </a:solidFill>
                <a:latin typeface="微软雅黑" panose="020B0503020204020204" charset="-122"/>
                <a:ea typeface="微软雅黑" panose="020B0503020204020204" charset="-122"/>
              </a:rPr>
              <a:t>，受人民代表大会</a:t>
            </a:r>
            <a:r>
              <a:rPr lang="zh-CN" altLang="en-US" sz="28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监督</a:t>
            </a:r>
            <a:r>
              <a:rPr lang="zh-CN" altLang="en-US" sz="2800" b="1" dirty="0" smtClean="0">
                <a:solidFill>
                  <a:srgbClr val="FF0000"/>
                </a:solidFill>
                <a:latin typeface="微软雅黑" panose="020B0503020204020204" charset="-122"/>
                <a:ea typeface="微软雅黑" panose="020B0503020204020204" charset="-122"/>
              </a:rPr>
              <a:t>；</a:t>
            </a:r>
            <a:endParaRPr lang="zh-CN" altLang="en-US" sz="2800" b="1" dirty="0" smtClean="0">
              <a:solidFill>
                <a:srgbClr val="FF0000"/>
              </a:solidFill>
              <a:latin typeface="微软雅黑" panose="020B0503020204020204" charset="-122"/>
              <a:ea typeface="微软雅黑" panose="020B0503020204020204" charset="-122"/>
            </a:endParaRPr>
          </a:p>
          <a:p>
            <a:r>
              <a:rPr lang="zh-CN" altLang="en-US" sz="2800" b="1" dirty="0" smtClean="0">
                <a:solidFill>
                  <a:srgbClr val="FF0000"/>
                </a:solidFill>
                <a:latin typeface="微软雅黑" panose="020B0503020204020204" charset="-122"/>
                <a:ea typeface="微软雅黑" panose="020B0503020204020204" charset="-122"/>
              </a:rPr>
              <a:t>       ④实行</a:t>
            </a:r>
            <a:r>
              <a:rPr lang="zh-CN" altLang="en-US" sz="28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民主集中制</a:t>
            </a:r>
            <a:r>
              <a:rPr lang="zh-CN" altLang="en-US" sz="2800" b="1" dirty="0" smtClean="0">
                <a:solidFill>
                  <a:srgbClr val="FF0000"/>
                </a:solidFill>
                <a:latin typeface="微软雅黑" panose="020B0503020204020204" charset="-122"/>
                <a:ea typeface="微软雅黑" panose="020B0503020204020204" charset="-122"/>
              </a:rPr>
              <a:t>，重大问题经</a:t>
            </a:r>
            <a:r>
              <a:rPr lang="zh-CN" altLang="en-US" sz="28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人民代表大会</a:t>
            </a:r>
            <a:r>
              <a:rPr lang="zh-CN" altLang="en-US" sz="2800" b="1" dirty="0" smtClean="0">
                <a:solidFill>
                  <a:srgbClr val="FF0000"/>
                </a:solidFill>
                <a:latin typeface="微软雅黑" panose="020B0503020204020204" charset="-122"/>
                <a:ea typeface="微软雅黑" panose="020B0503020204020204" charset="-122"/>
              </a:rPr>
              <a:t>充分讨论，遵循</a:t>
            </a:r>
            <a:r>
              <a:rPr lang="zh-CN" altLang="en-US" sz="2800" b="1" dirty="0" smtClean="0">
                <a:solidFill>
                  <a:srgbClr val="FF0000"/>
                </a:solidFill>
                <a:effectLst>
                  <a:glow rad="228600">
                    <a:schemeClr val="accent5">
                      <a:satMod val="175000"/>
                      <a:alpha val="40000"/>
                    </a:schemeClr>
                  </a:glow>
                </a:effectLst>
                <a:latin typeface="微软雅黑" panose="020B0503020204020204" charset="-122"/>
                <a:ea typeface="微软雅黑" panose="020B0503020204020204" charset="-122"/>
              </a:rPr>
              <a:t>少数服从多数原则</a:t>
            </a:r>
            <a:r>
              <a:rPr lang="zh-CN" altLang="en-US" sz="2800" b="1" dirty="0" smtClean="0">
                <a:solidFill>
                  <a:srgbClr val="FF0000"/>
                </a:solidFill>
                <a:latin typeface="微软雅黑" panose="020B0503020204020204" charset="-122"/>
                <a:ea typeface="微软雅黑" panose="020B0503020204020204" charset="-122"/>
              </a:rPr>
              <a:t>，民主决定。</a:t>
            </a:r>
            <a:endParaRPr lang="zh-CN" altLang="en-US" sz="2800" b="1"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animEffect transition="in" filter="checkerboard(across)">
                                      <p:cBhvr>
                                        <p:cTn id="12" dur="500"/>
                                        <p:tgtEl>
                                          <p:spTgt spid="6">
                                            <p:bg/>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checkerboard(across)">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checkerboard(across)">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checkerboard(across)">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checkerboard(across)">
                                      <p:cBhvr>
                                        <p:cTn id="3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animBg="1" build="p"/>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5236</Words>
  <Application>WPS 演示</Application>
  <PresentationFormat>宽屏</PresentationFormat>
  <Paragraphs>483</Paragraphs>
  <Slides>44</Slides>
  <Notes>0</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44</vt:i4>
      </vt:variant>
    </vt:vector>
  </HeadingPairs>
  <TitlesOfParts>
    <vt:vector size="74" baseType="lpstr">
      <vt:lpstr>Arial</vt:lpstr>
      <vt:lpstr>宋体</vt:lpstr>
      <vt:lpstr>Wingdings</vt:lpstr>
      <vt:lpstr>Calibri</vt:lpstr>
      <vt:lpstr>Calibri Light</vt:lpstr>
      <vt:lpstr>华康俪金黑W8(P)</vt:lpstr>
      <vt:lpstr>黑体</vt:lpstr>
      <vt:lpstr>微软雅黑</vt:lpstr>
      <vt:lpstr>Times New Roman</vt:lpstr>
      <vt:lpstr>方正粗黑宋简体</vt:lpstr>
      <vt:lpstr>华文行楷</vt:lpstr>
      <vt:lpstr>方正姚体</vt:lpstr>
      <vt:lpstr>微软雅黑 Light</vt:lpstr>
      <vt:lpstr>Agency FB</vt:lpstr>
      <vt:lpstr>NumberOnly</vt:lpstr>
      <vt:lpstr>Arial Unicode MS</vt:lpstr>
      <vt:lpstr>楷体_GB2312</vt:lpstr>
      <vt:lpstr>新宋体</vt:lpstr>
      <vt:lpstr>楷体</vt:lpstr>
      <vt:lpstr>华文楷体</vt:lpstr>
      <vt:lpstr>思源黑体 CN Heavy</vt:lpstr>
      <vt:lpstr>方正启体简体</vt:lpstr>
      <vt:lpstr>方正清刻本悦宋简体</vt:lpstr>
      <vt:lpstr>Tahoma</vt:lpstr>
      <vt:lpstr>华文新魏</vt:lpstr>
      <vt:lpstr>华文中宋</vt:lpstr>
      <vt:lpstr>Verdana</vt:lpstr>
      <vt:lpstr>幼圆</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人民代表大会的职权：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17</cp:revision>
  <dcterms:created xsi:type="dcterms:W3CDTF">2020-04-15T09:57:00Z</dcterms:created>
  <dcterms:modified xsi:type="dcterms:W3CDTF">2020-04-16T07:44:16Z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